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49"/>
  </p:notesMasterIdLst>
  <p:sldIdLst>
    <p:sldId id="257" r:id="rId5"/>
    <p:sldId id="258" r:id="rId6"/>
    <p:sldId id="259" r:id="rId7"/>
    <p:sldId id="260" r:id="rId8"/>
    <p:sldId id="263" r:id="rId9"/>
    <p:sldId id="298" r:id="rId10"/>
    <p:sldId id="262" r:id="rId11"/>
    <p:sldId id="300" r:id="rId12"/>
    <p:sldId id="302" r:id="rId13"/>
    <p:sldId id="328" r:id="rId14"/>
    <p:sldId id="329" r:id="rId15"/>
    <p:sldId id="264" r:id="rId16"/>
    <p:sldId id="265" r:id="rId17"/>
    <p:sldId id="276" r:id="rId18"/>
    <p:sldId id="277" r:id="rId19"/>
    <p:sldId id="280" r:id="rId20"/>
    <p:sldId id="281" r:id="rId21"/>
    <p:sldId id="278" r:id="rId22"/>
    <p:sldId id="284" r:id="rId23"/>
    <p:sldId id="304" r:id="rId24"/>
    <p:sldId id="285" r:id="rId25"/>
    <p:sldId id="309" r:id="rId26"/>
    <p:sldId id="324" r:id="rId27"/>
    <p:sldId id="325" r:id="rId28"/>
    <p:sldId id="326" r:id="rId29"/>
    <p:sldId id="297" r:id="rId30"/>
    <p:sldId id="311" r:id="rId31"/>
    <p:sldId id="267" r:id="rId32"/>
    <p:sldId id="268" r:id="rId33"/>
    <p:sldId id="270" r:id="rId34"/>
    <p:sldId id="271" r:id="rId35"/>
    <p:sldId id="269" r:id="rId36"/>
    <p:sldId id="273" r:id="rId37"/>
    <p:sldId id="274" r:id="rId38"/>
    <p:sldId id="275" r:id="rId39"/>
    <p:sldId id="327" r:id="rId40"/>
    <p:sldId id="290" r:id="rId41"/>
    <p:sldId id="291" r:id="rId42"/>
    <p:sldId id="321" r:id="rId43"/>
    <p:sldId id="316" r:id="rId44"/>
    <p:sldId id="294" r:id="rId45"/>
    <p:sldId id="295" r:id="rId46"/>
    <p:sldId id="323" r:id="rId47"/>
    <p:sldId id="288" r:id="rId48"/>
  </p:sldIdLst>
  <p:sldSz cx="9144000" cy="6858000" type="screen4x3"/>
  <p:notesSz cx="7023100" cy="9309100"/>
  <p:defaultTextStyle>
    <a:defPPr rtl="0">
      <a:defRPr lang="fr-C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52C2C-7C56-EAFA-F212-F8DFA5179A0B}" v="9" dt="2023-05-12T17:42:44.957"/>
    <p1510:client id="{9ECEE66C-08BC-408D-A020-82FC2468C2F8}" v="72" dt="2023-05-09T16:48:45.826"/>
    <p1510:client id="{D7FC068F-25CC-4296-916B-F46461F3615A}" v="89" dt="2023-05-09T13:03:31.487"/>
    <p1510:client id="{D992D983-35F5-3A0F-CEB3-AFE8810B4B3D}" v="22" dt="2023-05-09T16:47:25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a Overkamp" userId="S::moverkamp@communitylivingessex.org::dd739427-7346-470c-a7ce-d3c731dff4a5" providerId="AD" clId="Web-{1FC1C7E2-1938-08F7-69BA-DA8407CF301E}"/>
    <pc:docChg chg="modSld">
      <pc:chgData name="Melissa Overkamp" userId="S::moverkamp@communitylivingessex.org::dd739427-7346-470c-a7ce-d3c731dff4a5" providerId="AD" clId="Web-{1FC1C7E2-1938-08F7-69BA-DA8407CF301E}" dt="2023-05-03T20:08:48.242" v="6" actId="1076"/>
      <pc:docMkLst>
        <pc:docMk/>
      </pc:docMkLst>
      <pc:sldChg chg="modSp">
        <pc:chgData name="Melissa Overkamp" userId="S::moverkamp@communitylivingessex.org::dd739427-7346-470c-a7ce-d3c731dff4a5" providerId="AD" clId="Web-{1FC1C7E2-1938-08F7-69BA-DA8407CF301E}" dt="2023-05-03T20:08:48.242" v="6" actId="1076"/>
        <pc:sldMkLst>
          <pc:docMk/>
          <pc:sldMk cId="2426177653" sldId="261"/>
        </pc:sldMkLst>
        <pc:picChg chg="mod">
          <ac:chgData name="Melissa Overkamp" userId="S::moverkamp@communitylivingessex.org::dd739427-7346-470c-a7ce-d3c731dff4a5" providerId="AD" clId="Web-{1FC1C7E2-1938-08F7-69BA-DA8407CF301E}" dt="2023-05-03T19:36:17.679" v="0" actId="1076"/>
          <ac:picMkLst>
            <pc:docMk/>
            <pc:sldMk cId="2426177653" sldId="261"/>
            <ac:picMk id="6" creationId="{00000000-0000-0000-0000-000000000000}"/>
          </ac:picMkLst>
        </pc:picChg>
        <pc:picChg chg="mod">
          <ac:chgData name="Melissa Overkamp" userId="S::moverkamp@communitylivingessex.org::dd739427-7346-470c-a7ce-d3c731dff4a5" providerId="AD" clId="Web-{1FC1C7E2-1938-08F7-69BA-DA8407CF301E}" dt="2023-05-03T20:08:48.242" v="6" actId="1076"/>
          <ac:picMkLst>
            <pc:docMk/>
            <pc:sldMk cId="2426177653" sldId="261"/>
            <ac:picMk id="1026" creationId="{00000000-0000-0000-0000-000000000000}"/>
          </ac:picMkLst>
        </pc:picChg>
      </pc:sldChg>
    </pc:docChg>
  </pc:docChgLst>
  <pc:docChgLst>
    <pc:chgData name="Melissa Overkamp" userId="S::moverkamp@communitylivingessex.org::dd739427-7346-470c-a7ce-d3c731dff4a5" providerId="AD" clId="Web-{54F52C2C-7C56-EAFA-F212-F8DFA5179A0B}"/>
    <pc:docChg chg="addSld modSld">
      <pc:chgData name="Melissa Overkamp" userId="S::moverkamp@communitylivingessex.org::dd739427-7346-470c-a7ce-d3c731dff4a5" providerId="AD" clId="Web-{54F52C2C-7C56-EAFA-F212-F8DFA5179A0B}" dt="2023-05-12T17:42:44.957" v="8" actId="14100"/>
      <pc:docMkLst>
        <pc:docMk/>
      </pc:docMkLst>
      <pc:sldChg chg="addSp delSp modSp add replId">
        <pc:chgData name="Melissa Overkamp" userId="S::moverkamp@communitylivingessex.org::dd739427-7346-470c-a7ce-d3c731dff4a5" providerId="AD" clId="Web-{54F52C2C-7C56-EAFA-F212-F8DFA5179A0B}" dt="2023-05-12T17:42:44.957" v="8" actId="14100"/>
        <pc:sldMkLst>
          <pc:docMk/>
          <pc:sldMk cId="2967715674" sldId="329"/>
        </pc:sldMkLst>
        <pc:picChg chg="add mod">
          <ac:chgData name="Melissa Overkamp" userId="S::moverkamp@communitylivingessex.org::dd739427-7346-470c-a7ce-d3c731dff4a5" providerId="AD" clId="Web-{54F52C2C-7C56-EAFA-F212-F8DFA5179A0B}" dt="2023-05-12T17:42:44.957" v="8" actId="14100"/>
          <ac:picMkLst>
            <pc:docMk/>
            <pc:sldMk cId="2967715674" sldId="329"/>
            <ac:picMk id="2" creationId="{BABDD5A8-1D43-C6B3-1BB0-380FF542FEB8}"/>
          </ac:picMkLst>
        </pc:picChg>
        <pc:picChg chg="del">
          <ac:chgData name="Melissa Overkamp" userId="S::moverkamp@communitylivingessex.org::dd739427-7346-470c-a7ce-d3c731dff4a5" providerId="AD" clId="Web-{54F52C2C-7C56-EAFA-F212-F8DFA5179A0B}" dt="2023-05-12T17:41:00.330" v="1"/>
          <ac:picMkLst>
            <pc:docMk/>
            <pc:sldMk cId="2967715674" sldId="329"/>
            <ac:picMk id="7" creationId="{DFC54BCA-8A2B-527D-1766-D0A53A3A4DE5}"/>
          </ac:picMkLst>
        </pc:picChg>
      </pc:sldChg>
    </pc:docChg>
  </pc:docChgLst>
  <pc:docChgLst>
    <pc:chgData name="Melissa Overkamp" userId="S::moverkamp@communitylivingessex.org::dd739427-7346-470c-a7ce-d3c731dff4a5" providerId="AD" clId="Web-{0794911F-EB4C-AF39-6D14-5D3853E824A7}"/>
    <pc:docChg chg="addSld delSld modSld">
      <pc:chgData name="Melissa Overkamp" userId="S::moverkamp@communitylivingessex.org::dd739427-7346-470c-a7ce-d3c731dff4a5" providerId="AD" clId="Web-{0794911F-EB4C-AF39-6D14-5D3853E824A7}" dt="2023-05-05T19:37:07.560" v="73" actId="14100"/>
      <pc:docMkLst>
        <pc:docMk/>
      </pc:docMkLst>
      <pc:sldChg chg="addSp delSp modSp">
        <pc:chgData name="Melissa Overkamp" userId="S::moverkamp@communitylivingessex.org::dd739427-7346-470c-a7ce-d3c731dff4a5" providerId="AD" clId="Web-{0794911F-EB4C-AF39-6D14-5D3853E824A7}" dt="2023-05-05T17:22:13.470" v="47" actId="14100"/>
        <pc:sldMkLst>
          <pc:docMk/>
          <pc:sldMk cId="770975618" sldId="267"/>
        </pc:sldMkLst>
        <pc:spChg chg="add del mod">
          <ac:chgData name="Melissa Overkamp" userId="S::moverkamp@communitylivingessex.org::dd739427-7346-470c-a7ce-d3c731dff4a5" providerId="AD" clId="Web-{0794911F-EB4C-AF39-6D14-5D3853E824A7}" dt="2023-05-05T17:20:51.846" v="36"/>
          <ac:spMkLst>
            <pc:docMk/>
            <pc:sldMk cId="770975618" sldId="267"/>
            <ac:spMk id="10" creationId="{F9F0DCAC-59E6-8E58-4111-670F72516090}"/>
          </ac:spMkLst>
        </pc:spChg>
        <pc:spChg chg="add del mod">
          <ac:chgData name="Melissa Overkamp" userId="S::moverkamp@communitylivingessex.org::dd739427-7346-470c-a7ce-d3c731dff4a5" providerId="AD" clId="Web-{0794911F-EB4C-AF39-6D14-5D3853E824A7}" dt="2023-05-05T17:21:20.939" v="40"/>
          <ac:spMkLst>
            <pc:docMk/>
            <pc:sldMk cId="770975618" sldId="267"/>
            <ac:spMk id="11" creationId="{3EEFDC0D-24F8-7A77-2C7B-3EBC79273F31}"/>
          </ac:spMkLst>
        </pc:spChg>
        <pc:spChg chg="add del mod">
          <ac:chgData name="Melissa Overkamp" userId="S::moverkamp@communitylivingessex.org::dd739427-7346-470c-a7ce-d3c731dff4a5" providerId="AD" clId="Web-{0794911F-EB4C-AF39-6D14-5D3853E824A7}" dt="2023-05-05T17:21:27.330" v="42"/>
          <ac:spMkLst>
            <pc:docMk/>
            <pc:sldMk cId="770975618" sldId="267"/>
            <ac:spMk id="13" creationId="{DEC2755F-0706-32BD-D371-7C80C26ECBF0}"/>
          </ac:spMkLst>
        </pc:spChg>
        <pc:picChg chg="add mod">
          <ac:chgData name="Melissa Overkamp" userId="S::moverkamp@communitylivingessex.org::dd739427-7346-470c-a7ce-d3c731dff4a5" providerId="AD" clId="Web-{0794911F-EB4C-AF39-6D14-5D3853E824A7}" dt="2023-05-05T17:22:13.470" v="47" actId="14100"/>
          <ac:picMkLst>
            <pc:docMk/>
            <pc:sldMk cId="770975618" sldId="267"/>
            <ac:picMk id="2" creationId="{6F072734-20A2-B6D9-42A4-4679A900FE76}"/>
          </ac:picMkLst>
        </pc:picChg>
        <pc:picChg chg="add del mod">
          <ac:chgData name="Melissa Overkamp" userId="S::moverkamp@communitylivingessex.org::dd739427-7346-470c-a7ce-d3c731dff4a5" providerId="AD" clId="Web-{0794911F-EB4C-AF39-6D14-5D3853E824A7}" dt="2023-05-05T17:21:24.611" v="41"/>
          <ac:picMkLst>
            <pc:docMk/>
            <pc:sldMk cId="770975618" sldId="267"/>
            <ac:picMk id="6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7:20:13.815" v="29"/>
          <ac:picMkLst>
            <pc:docMk/>
            <pc:sldMk cId="770975618" sldId="267"/>
            <ac:picMk id="8" creationId="{00000000-0000-0000-0000-000000000000}"/>
          </ac:picMkLst>
        </pc:picChg>
      </pc:sldChg>
      <pc:sldChg chg="addSp delSp modSp add del">
        <pc:chgData name="Melissa Overkamp" userId="S::moverkamp@communitylivingessex.org::dd739427-7346-470c-a7ce-d3c731dff4a5" providerId="AD" clId="Web-{0794911F-EB4C-AF39-6D14-5D3853E824A7}" dt="2023-05-05T19:37:07.560" v="73" actId="14100"/>
        <pc:sldMkLst>
          <pc:docMk/>
          <pc:sldMk cId="1882428856" sldId="295"/>
        </pc:sldMkLst>
        <pc:picChg chg="add mod">
          <ac:chgData name="Melissa Overkamp" userId="S::moverkamp@communitylivingessex.org::dd739427-7346-470c-a7ce-d3c731dff4a5" providerId="AD" clId="Web-{0794911F-EB4C-AF39-6D14-5D3853E824A7}" dt="2023-05-05T19:37:07.560" v="73" actId="14100"/>
          <ac:picMkLst>
            <pc:docMk/>
            <pc:sldMk cId="1882428856" sldId="295"/>
            <ac:picMk id="6" creationId="{398B955A-4C9A-64B0-EECF-F542105318D8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9:36:41.856" v="68"/>
          <ac:picMkLst>
            <pc:docMk/>
            <pc:sldMk cId="1882428856" sldId="295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9:36:43.044" v="69"/>
          <ac:picMkLst>
            <pc:docMk/>
            <pc:sldMk cId="1882428856" sldId="295"/>
            <ac:picMk id="8194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0794911F-EB4C-AF39-6D14-5D3853E824A7}" dt="2023-05-05T15:16:13.865" v="15" actId="14100"/>
        <pc:sldMkLst>
          <pc:docMk/>
          <pc:sldMk cId="1687106849" sldId="297"/>
        </pc:sldMkLst>
        <pc:picChg chg="add mod">
          <ac:chgData name="Melissa Overkamp" userId="S::moverkamp@communitylivingessex.org::dd739427-7346-470c-a7ce-d3c731dff4a5" providerId="AD" clId="Web-{0794911F-EB4C-AF39-6D14-5D3853E824A7}" dt="2023-05-05T15:16:13.865" v="15" actId="14100"/>
          <ac:picMkLst>
            <pc:docMk/>
            <pc:sldMk cId="1687106849" sldId="297"/>
            <ac:picMk id="2" creationId="{88536A3B-9B8F-0E3A-7D80-3F4A9CBCABF2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5:15:47.459" v="12"/>
          <ac:picMkLst>
            <pc:docMk/>
            <pc:sldMk cId="1687106849" sldId="297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5:15:45.271" v="11"/>
          <ac:picMkLst>
            <pc:docMk/>
            <pc:sldMk cId="1687106849" sldId="297"/>
            <ac:picMk id="6146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0794911F-EB4C-AF39-6D14-5D3853E824A7}" dt="2023-05-05T13:56:16.791" v="10" actId="14100"/>
        <pc:sldMkLst>
          <pc:docMk/>
          <pc:sldMk cId="2405452904" sldId="309"/>
        </pc:sldMkLst>
        <pc:picChg chg="add mod">
          <ac:chgData name="Melissa Overkamp" userId="S::moverkamp@communitylivingessex.org::dd739427-7346-470c-a7ce-d3c731dff4a5" providerId="AD" clId="Web-{0794911F-EB4C-AF39-6D14-5D3853E824A7}" dt="2023-05-05T13:56:16.791" v="10" actId="14100"/>
          <ac:picMkLst>
            <pc:docMk/>
            <pc:sldMk cId="2405452904" sldId="309"/>
            <ac:picMk id="6" creationId="{605CB319-8557-8644-5AB5-02164B869038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3:55:14.400" v="1"/>
          <ac:picMkLst>
            <pc:docMk/>
            <pc:sldMk cId="2405452904" sldId="309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3:55:12.869" v="0"/>
          <ac:picMkLst>
            <pc:docMk/>
            <pc:sldMk cId="2405452904" sldId="309"/>
            <ac:picMk id="9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0794911F-EB4C-AF39-6D14-5D3853E824A7}" dt="2023-05-05T15:51:27.515" v="28" actId="14100"/>
        <pc:sldMkLst>
          <pc:docMk/>
          <pc:sldMk cId="1597594555" sldId="311"/>
        </pc:sldMkLst>
        <pc:spChg chg="add del mod">
          <ac:chgData name="Melissa Overkamp" userId="S::moverkamp@communitylivingessex.org::dd739427-7346-470c-a7ce-d3c731dff4a5" providerId="AD" clId="Web-{0794911F-EB4C-AF39-6D14-5D3853E824A7}" dt="2023-05-05T15:50:23.796" v="22"/>
          <ac:spMkLst>
            <pc:docMk/>
            <pc:sldMk cId="1597594555" sldId="311"/>
            <ac:spMk id="2" creationId="{C4B955F2-B0CD-A22C-7B76-9D445966A21E}"/>
          </ac:spMkLst>
        </pc:spChg>
        <pc:picChg chg="add mod">
          <ac:chgData name="Melissa Overkamp" userId="S::moverkamp@communitylivingessex.org::dd739427-7346-470c-a7ce-d3c731dff4a5" providerId="AD" clId="Web-{0794911F-EB4C-AF39-6D14-5D3853E824A7}" dt="2023-05-05T15:51:27.515" v="28" actId="14100"/>
          <ac:picMkLst>
            <pc:docMk/>
            <pc:sldMk cId="1597594555" sldId="311"/>
            <ac:picMk id="6" creationId="{997C49B6-B3C9-15AD-9FE4-C3F218AB736F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5:42:32.730" v="16"/>
          <ac:picMkLst>
            <pc:docMk/>
            <pc:sldMk cId="1597594555" sldId="311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5:42:33.527" v="17"/>
          <ac:picMkLst>
            <pc:docMk/>
            <pc:sldMk cId="1597594555" sldId="311"/>
            <ac:picMk id="9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0794911F-EB4C-AF39-6D14-5D3853E824A7}" dt="2023-05-05T17:49:10.088" v="54" actId="14100"/>
        <pc:sldMkLst>
          <pc:docMk/>
          <pc:sldMk cId="3856521326" sldId="313"/>
        </pc:sldMkLst>
        <pc:picChg chg="add mod">
          <ac:chgData name="Melissa Overkamp" userId="S::moverkamp@communitylivingessex.org::dd739427-7346-470c-a7ce-d3c731dff4a5" providerId="AD" clId="Web-{0794911F-EB4C-AF39-6D14-5D3853E824A7}" dt="2023-05-05T17:49:10.088" v="54" actId="14100"/>
          <ac:picMkLst>
            <pc:docMk/>
            <pc:sldMk cId="3856521326" sldId="313"/>
            <ac:picMk id="6" creationId="{A217A19C-E52E-B9DE-FCD9-E491499C43BE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7:48:28.495" v="48"/>
          <ac:picMkLst>
            <pc:docMk/>
            <pc:sldMk cId="3856521326" sldId="313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7:48:29.635" v="49"/>
          <ac:picMkLst>
            <pc:docMk/>
            <pc:sldMk cId="3856521326" sldId="313"/>
            <ac:picMk id="9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0794911F-EB4C-AF39-6D14-5D3853E824A7}" dt="2023-05-05T19:02:16" v="65" actId="14100"/>
        <pc:sldMkLst>
          <pc:docMk/>
          <pc:sldMk cId="501263370" sldId="316"/>
        </pc:sldMkLst>
        <pc:spChg chg="del">
          <ac:chgData name="Melissa Overkamp" userId="S::moverkamp@communitylivingessex.org::dd739427-7346-470c-a7ce-d3c731dff4a5" providerId="AD" clId="Web-{0794911F-EB4C-AF39-6D14-5D3853E824A7}" dt="2023-05-05T19:01:35.827" v="57"/>
          <ac:spMkLst>
            <pc:docMk/>
            <pc:sldMk cId="501263370" sldId="316"/>
            <ac:spMk id="2" creationId="{00000000-0000-0000-0000-000000000000}"/>
          </ac:spMkLst>
        </pc:spChg>
        <pc:spChg chg="add del mod">
          <ac:chgData name="Melissa Overkamp" userId="S::moverkamp@communitylivingessex.org::dd739427-7346-470c-a7ce-d3c731dff4a5" providerId="AD" clId="Web-{0794911F-EB4C-AF39-6D14-5D3853E824A7}" dt="2023-05-05T19:01:38.514" v="58"/>
          <ac:spMkLst>
            <pc:docMk/>
            <pc:sldMk cId="501263370" sldId="316"/>
            <ac:spMk id="10" creationId="{44679BB8-2D3F-52A8-669D-272744C2BD46}"/>
          </ac:spMkLst>
        </pc:spChg>
        <pc:picChg chg="del">
          <ac:chgData name="Melissa Overkamp" userId="S::moverkamp@communitylivingessex.org::dd739427-7346-470c-a7ce-d3c731dff4a5" providerId="AD" clId="Web-{0794911F-EB4C-AF39-6D14-5D3853E824A7}" dt="2023-05-05T19:01:30.295" v="56"/>
          <ac:picMkLst>
            <pc:docMk/>
            <pc:sldMk cId="501263370" sldId="316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0794911F-EB4C-AF39-6D14-5D3853E824A7}" dt="2023-05-05T19:01:29.139" v="55"/>
          <ac:picMkLst>
            <pc:docMk/>
            <pc:sldMk cId="501263370" sldId="316"/>
            <ac:picMk id="9" creationId="{00000000-0000-0000-0000-000000000000}"/>
          </ac:picMkLst>
        </pc:picChg>
        <pc:picChg chg="add mod">
          <ac:chgData name="Melissa Overkamp" userId="S::moverkamp@communitylivingessex.org::dd739427-7346-470c-a7ce-d3c731dff4a5" providerId="AD" clId="Web-{0794911F-EB4C-AF39-6D14-5D3853E824A7}" dt="2023-05-05T19:02:16" v="65" actId="14100"/>
          <ac:picMkLst>
            <pc:docMk/>
            <pc:sldMk cId="501263370" sldId="316"/>
            <ac:picMk id="11" creationId="{BDCC8560-1DF0-5903-75C3-7D4B6F51B0F2}"/>
          </ac:picMkLst>
        </pc:picChg>
      </pc:sldChg>
    </pc:docChg>
  </pc:docChgLst>
  <pc:docChgLst>
    <pc:chgData name="Melissa Overkamp" userId="dd739427-7346-470c-a7ce-d3c731dff4a5" providerId="ADAL" clId="{D7FC068F-25CC-4296-916B-F46461F3615A}"/>
    <pc:docChg chg="undo custSel delSld modSld sldOrd">
      <pc:chgData name="Melissa Overkamp" userId="dd739427-7346-470c-a7ce-d3c731dff4a5" providerId="ADAL" clId="{D7FC068F-25CC-4296-916B-F46461F3615A}" dt="2023-05-09T13:03:31.487" v="134"/>
      <pc:docMkLst>
        <pc:docMk/>
      </pc:docMkLst>
      <pc:sldChg chg="addSp modSp mod modAnim">
        <pc:chgData name="Melissa Overkamp" userId="dd739427-7346-470c-a7ce-d3c731dff4a5" providerId="ADAL" clId="{D7FC068F-25CC-4296-916B-F46461F3615A}" dt="2023-05-09T12:58:26.676" v="75"/>
        <pc:sldMkLst>
          <pc:docMk/>
          <pc:sldMk cId="640318787" sldId="257"/>
        </pc:sldMkLst>
        <pc:picChg chg="add mod">
          <ac:chgData name="Melissa Overkamp" userId="dd739427-7346-470c-a7ce-d3c731dff4a5" providerId="ADAL" clId="{D7FC068F-25CC-4296-916B-F46461F3615A}" dt="2023-05-08T16:09:21.505" v="1" actId="1076"/>
          <ac:picMkLst>
            <pc:docMk/>
            <pc:sldMk cId="640318787" sldId="257"/>
            <ac:picMk id="6" creationId="{EC13C568-8D45-A061-D0DF-48D38E611769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2:58:39.704" v="77"/>
        <pc:sldMkLst>
          <pc:docMk/>
          <pc:sldMk cId="2107436294" sldId="259"/>
        </pc:sldMkLst>
        <pc:picChg chg="add mod">
          <ac:chgData name="Melissa Overkamp" userId="dd739427-7346-470c-a7ce-d3c731dff4a5" providerId="ADAL" clId="{D7FC068F-25CC-4296-916B-F46461F3615A}" dt="2023-05-08T16:09:52.756" v="2"/>
          <ac:picMkLst>
            <pc:docMk/>
            <pc:sldMk cId="2107436294" sldId="259"/>
            <ac:picMk id="7" creationId="{460EF97C-7C0E-8E96-0499-04F36C28718C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2:58:46.400" v="79"/>
        <pc:sldMkLst>
          <pc:docMk/>
          <pc:sldMk cId="4117123995" sldId="260"/>
        </pc:sldMkLst>
        <pc:picChg chg="add mod">
          <ac:chgData name="Melissa Overkamp" userId="dd739427-7346-470c-a7ce-d3c731dff4a5" providerId="ADAL" clId="{D7FC068F-25CC-4296-916B-F46461F3615A}" dt="2023-05-08T16:10:10.950" v="3"/>
          <ac:picMkLst>
            <pc:docMk/>
            <pc:sldMk cId="4117123995" sldId="260"/>
            <ac:picMk id="7" creationId="{940129E2-102B-E527-97A4-6B3395158B1A}"/>
          </ac:picMkLst>
        </pc:picChg>
      </pc:sldChg>
      <pc:sldChg chg="del">
        <pc:chgData name="Melissa Overkamp" userId="dd739427-7346-470c-a7ce-d3c731dff4a5" providerId="ADAL" clId="{D7FC068F-25CC-4296-916B-F46461F3615A}" dt="2023-05-08T19:38:47.456" v="46" actId="47"/>
        <pc:sldMkLst>
          <pc:docMk/>
          <pc:sldMk cId="2426177653" sldId="261"/>
        </pc:sldMkLst>
      </pc:sldChg>
      <pc:sldChg chg="addSp delSp modSp mod delAnim modAnim">
        <pc:chgData name="Melissa Overkamp" userId="dd739427-7346-470c-a7ce-d3c731dff4a5" providerId="ADAL" clId="{D7FC068F-25CC-4296-916B-F46461F3615A}" dt="2023-05-08T20:08:33.866" v="60" actId="21"/>
        <pc:sldMkLst>
          <pc:docMk/>
          <pc:sldMk cId="315633227" sldId="262"/>
        </pc:sldMkLst>
        <pc:picChg chg="add del mod">
          <ac:chgData name="Melissa Overkamp" userId="dd739427-7346-470c-a7ce-d3c731dff4a5" providerId="ADAL" clId="{D7FC068F-25CC-4296-916B-F46461F3615A}" dt="2023-05-08T20:08:33.866" v="60" actId="21"/>
          <ac:picMkLst>
            <pc:docMk/>
            <pc:sldMk cId="315633227" sldId="262"/>
            <ac:picMk id="7" creationId="{10038F96-CDCC-1EC9-072A-3239A4353A0E}"/>
          </ac:picMkLst>
        </pc:picChg>
      </pc:sldChg>
      <pc:sldChg chg="ord">
        <pc:chgData name="Melissa Overkamp" userId="dd739427-7346-470c-a7ce-d3c731dff4a5" providerId="ADAL" clId="{D7FC068F-25CC-4296-916B-F46461F3615A}" dt="2023-05-08T19:38:41.694" v="45"/>
        <pc:sldMkLst>
          <pc:docMk/>
          <pc:sldMk cId="3145087758" sldId="263"/>
        </pc:sldMkLst>
      </pc:sldChg>
      <pc:sldChg chg="addSp modSp modAnim">
        <pc:chgData name="Melissa Overkamp" userId="dd739427-7346-470c-a7ce-d3c731dff4a5" providerId="ADAL" clId="{D7FC068F-25CC-4296-916B-F46461F3615A}" dt="2023-05-09T12:59:32.512" v="89"/>
        <pc:sldMkLst>
          <pc:docMk/>
          <pc:sldMk cId="2593199492" sldId="264"/>
        </pc:sldMkLst>
        <pc:picChg chg="add mod">
          <ac:chgData name="Melissa Overkamp" userId="dd739427-7346-470c-a7ce-d3c731dff4a5" providerId="ADAL" clId="{D7FC068F-25CC-4296-916B-F46461F3615A}" dt="2023-05-08T16:13:42.979" v="8"/>
          <ac:picMkLst>
            <pc:docMk/>
            <pc:sldMk cId="2593199492" sldId="264"/>
            <ac:picMk id="8" creationId="{6CA714EE-7BCD-6365-C3CB-D6B4D721385C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2:59:42.248" v="91"/>
        <pc:sldMkLst>
          <pc:docMk/>
          <pc:sldMk cId="2075052846" sldId="265"/>
        </pc:sldMkLst>
        <pc:picChg chg="add mod">
          <ac:chgData name="Melissa Overkamp" userId="dd739427-7346-470c-a7ce-d3c731dff4a5" providerId="ADAL" clId="{D7FC068F-25CC-4296-916B-F46461F3615A}" dt="2023-05-08T16:14:00.791" v="9"/>
          <ac:picMkLst>
            <pc:docMk/>
            <pc:sldMk cId="2075052846" sldId="265"/>
            <ac:picMk id="4" creationId="{CC92AA9C-465E-4B4E-3FA2-3DEAB59F09CA}"/>
          </ac:picMkLst>
        </pc:picChg>
      </pc:sldChg>
      <pc:sldChg chg="addSp modSp ord modAnim">
        <pc:chgData name="Melissa Overkamp" userId="dd739427-7346-470c-a7ce-d3c731dff4a5" providerId="ADAL" clId="{D7FC068F-25CC-4296-916B-F46461F3615A}" dt="2023-05-09T13:01:57.832" v="121"/>
        <pc:sldMkLst>
          <pc:docMk/>
          <pc:sldMk cId="770975618" sldId="267"/>
        </pc:sldMkLst>
        <pc:picChg chg="add mod">
          <ac:chgData name="Melissa Overkamp" userId="dd739427-7346-470c-a7ce-d3c731dff4a5" providerId="ADAL" clId="{D7FC068F-25CC-4296-916B-F46461F3615A}" dt="2023-05-09T12:55:59.985" v="67"/>
          <ac:picMkLst>
            <pc:docMk/>
            <pc:sldMk cId="770975618" sldId="267"/>
            <ac:picMk id="6" creationId="{22382ABE-5A49-C56F-E3D9-79FA15180B6E}"/>
          </ac:picMkLst>
        </pc:picChg>
      </pc:sldChg>
      <pc:sldChg chg="addSp modSp ord modAnim">
        <pc:chgData name="Melissa Overkamp" userId="dd739427-7346-470c-a7ce-d3c731dff4a5" providerId="ADAL" clId="{D7FC068F-25CC-4296-916B-F46461F3615A}" dt="2023-05-09T13:02:05.856" v="123"/>
        <pc:sldMkLst>
          <pc:docMk/>
          <pc:sldMk cId="203547101" sldId="268"/>
        </pc:sldMkLst>
        <pc:picChg chg="add mod">
          <ac:chgData name="Melissa Overkamp" userId="dd739427-7346-470c-a7ce-d3c731dff4a5" providerId="ADAL" clId="{D7FC068F-25CC-4296-916B-F46461F3615A}" dt="2023-05-09T12:56:09.957" v="68"/>
          <ac:picMkLst>
            <pc:docMk/>
            <pc:sldMk cId="203547101" sldId="268"/>
            <ac:picMk id="7" creationId="{560C30C8-BA7D-DEDB-2F05-414DCEBAE1B5}"/>
          </ac:picMkLst>
        </pc:picChg>
      </pc:sldChg>
      <pc:sldChg chg="modSp mod">
        <pc:chgData name="Melissa Overkamp" userId="dd739427-7346-470c-a7ce-d3c731dff4a5" providerId="ADAL" clId="{D7FC068F-25CC-4296-916B-F46461F3615A}" dt="2023-05-08T19:44:51.307" v="56" actId="14100"/>
        <pc:sldMkLst>
          <pc:docMk/>
          <pc:sldMk cId="323932579" sldId="276"/>
        </pc:sldMkLst>
        <pc:picChg chg="mod">
          <ac:chgData name="Melissa Overkamp" userId="dd739427-7346-470c-a7ce-d3c731dff4a5" providerId="ADAL" clId="{D7FC068F-25CC-4296-916B-F46461F3615A}" dt="2023-05-08T19:44:51.307" v="56" actId="14100"/>
          <ac:picMkLst>
            <pc:docMk/>
            <pc:sldMk cId="323932579" sldId="276"/>
            <ac:picMk id="6" creationId="{D995DFE6-38AC-12A4-7A0E-8888DC52A66E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3:00:08.409" v="93"/>
        <pc:sldMkLst>
          <pc:docMk/>
          <pc:sldMk cId="3041756561" sldId="277"/>
        </pc:sldMkLst>
        <pc:picChg chg="add mod">
          <ac:chgData name="Melissa Overkamp" userId="dd739427-7346-470c-a7ce-d3c731dff4a5" providerId="ADAL" clId="{D7FC068F-25CC-4296-916B-F46461F3615A}" dt="2023-05-08T18:05:53.741" v="10"/>
          <ac:picMkLst>
            <pc:docMk/>
            <pc:sldMk cId="3041756561" sldId="277"/>
            <ac:picMk id="7" creationId="{DD47FFC5-F1EC-EC0B-F57A-FC07CC169BFF}"/>
          </ac:picMkLst>
        </pc:picChg>
      </pc:sldChg>
      <pc:sldChg chg="addSp modSp ord modAnim">
        <pc:chgData name="Melissa Overkamp" userId="dd739427-7346-470c-a7ce-d3c731dff4a5" providerId="ADAL" clId="{D7FC068F-25CC-4296-916B-F46461F3615A}" dt="2023-05-09T13:01:12.001" v="107"/>
        <pc:sldMkLst>
          <pc:docMk/>
          <pc:sldMk cId="672383454" sldId="278"/>
        </pc:sldMkLst>
        <pc:picChg chg="add mod">
          <ac:chgData name="Melissa Overkamp" userId="dd739427-7346-470c-a7ce-d3c731dff4a5" providerId="ADAL" clId="{D7FC068F-25CC-4296-916B-F46461F3615A}" dt="2023-05-09T12:55:39.607" v="66"/>
          <ac:picMkLst>
            <pc:docMk/>
            <pc:sldMk cId="672383454" sldId="278"/>
            <ac:picMk id="8" creationId="{68E45AFD-D87A-1382-9EFF-55D99289F19B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3:00:18.001" v="95"/>
        <pc:sldMkLst>
          <pc:docMk/>
          <pc:sldMk cId="295461885" sldId="280"/>
        </pc:sldMkLst>
        <pc:picChg chg="add mod">
          <ac:chgData name="Melissa Overkamp" userId="dd739427-7346-470c-a7ce-d3c731dff4a5" providerId="ADAL" clId="{D7FC068F-25CC-4296-916B-F46461F3615A}" dt="2023-05-08T18:09:04.404" v="11"/>
          <ac:picMkLst>
            <pc:docMk/>
            <pc:sldMk cId="295461885" sldId="280"/>
            <ac:picMk id="10" creationId="{B67F1855-AC5F-BEA9-F3CE-C0BB24651B9F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3:00:24.817" v="97"/>
        <pc:sldMkLst>
          <pc:docMk/>
          <pc:sldMk cId="959485601" sldId="281"/>
        </pc:sldMkLst>
        <pc:picChg chg="add mod">
          <ac:chgData name="Melissa Overkamp" userId="dd739427-7346-470c-a7ce-d3c731dff4a5" providerId="ADAL" clId="{D7FC068F-25CC-4296-916B-F46461F3615A}" dt="2023-05-08T18:09:09.528" v="12"/>
          <ac:picMkLst>
            <pc:docMk/>
            <pc:sldMk cId="959485601" sldId="281"/>
            <ac:picMk id="7" creationId="{3F30B77C-93D0-3B5B-3291-29D9D945C49E}"/>
          </ac:picMkLst>
        </pc:picChg>
      </pc:sldChg>
      <pc:sldChg chg="addSp delSp modSp mod delAnim modAnim modShow">
        <pc:chgData name="Melissa Overkamp" userId="dd739427-7346-470c-a7ce-d3c731dff4a5" providerId="ADAL" clId="{D7FC068F-25CC-4296-916B-F46461F3615A}" dt="2023-05-08T19:56:58.301" v="57" actId="729"/>
        <pc:sldMkLst>
          <pc:docMk/>
          <pc:sldMk cId="745165161" sldId="282"/>
        </pc:sldMkLst>
        <pc:picChg chg="add del mod">
          <ac:chgData name="Melissa Overkamp" userId="dd739427-7346-470c-a7ce-d3c731dff4a5" providerId="ADAL" clId="{D7FC068F-25CC-4296-916B-F46461F3615A}" dt="2023-05-08T19:19:58.954" v="42" actId="21"/>
          <ac:picMkLst>
            <pc:docMk/>
            <pc:sldMk cId="745165161" sldId="282"/>
            <ac:picMk id="2" creationId="{EE8979FD-8728-BD77-FE29-D65025FA670A}"/>
          </ac:picMkLst>
        </pc:picChg>
      </pc:sldChg>
      <pc:sldChg chg="addSp modSp mod ord modAnim">
        <pc:chgData name="Melissa Overkamp" userId="dd739427-7346-470c-a7ce-d3c731dff4a5" providerId="ADAL" clId="{D7FC068F-25CC-4296-916B-F46461F3615A}" dt="2023-05-09T13:01:20.560" v="110"/>
        <pc:sldMkLst>
          <pc:docMk/>
          <pc:sldMk cId="3906281347" sldId="284"/>
        </pc:sldMkLst>
        <pc:picChg chg="add mod">
          <ac:chgData name="Melissa Overkamp" userId="dd739427-7346-470c-a7ce-d3c731dff4a5" providerId="ADAL" clId="{D7FC068F-25CC-4296-916B-F46461F3615A}" dt="2023-05-09T13:01:17.086" v="108" actId="1076"/>
          <ac:picMkLst>
            <pc:docMk/>
            <pc:sldMk cId="3906281347" sldId="284"/>
            <ac:picMk id="7" creationId="{D32FFE5A-DD5B-D1DD-8E71-09DD11BCEC7B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3:01:39.096" v="116"/>
        <pc:sldMkLst>
          <pc:docMk/>
          <pc:sldMk cId="3728535188" sldId="285"/>
        </pc:sldMkLst>
        <pc:picChg chg="add mod">
          <ac:chgData name="Melissa Overkamp" userId="dd739427-7346-470c-a7ce-d3c731dff4a5" providerId="ADAL" clId="{D7FC068F-25CC-4296-916B-F46461F3615A}" dt="2023-05-08T18:09:33.480" v="16"/>
          <ac:picMkLst>
            <pc:docMk/>
            <pc:sldMk cId="3728535188" sldId="285"/>
            <ac:picMk id="8" creationId="{73EFB7FC-5E9C-9CBD-EEAD-24BED8FE6C11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3:03:31.487" v="134"/>
        <pc:sldMkLst>
          <pc:docMk/>
          <pc:sldMk cId="3673640755" sldId="288"/>
        </pc:sldMkLst>
        <pc:picChg chg="add mod">
          <ac:chgData name="Melissa Overkamp" userId="dd739427-7346-470c-a7ce-d3c731dff4a5" providerId="ADAL" clId="{D7FC068F-25CC-4296-916B-F46461F3615A}" dt="2023-05-09T12:57:49.481" v="73"/>
          <ac:picMkLst>
            <pc:docMk/>
            <pc:sldMk cId="3673640755" sldId="288"/>
            <ac:picMk id="3" creationId="{E0F59050-8155-10B7-8824-C72CF60B99B8}"/>
          </ac:picMkLst>
        </pc:picChg>
      </pc:sldChg>
      <pc:sldChg chg="addSp delSp modSp mod modAnim">
        <pc:chgData name="Melissa Overkamp" userId="dd739427-7346-470c-a7ce-d3c731dff4a5" providerId="ADAL" clId="{D7FC068F-25CC-4296-916B-F46461F3615A}" dt="2023-05-09T13:02:51.975" v="126"/>
        <pc:sldMkLst>
          <pc:docMk/>
          <pc:sldMk cId="3042133797" sldId="290"/>
        </pc:sldMkLst>
        <pc:spChg chg="del">
          <ac:chgData name="Melissa Overkamp" userId="dd739427-7346-470c-a7ce-d3c731dff4a5" providerId="ADAL" clId="{D7FC068F-25CC-4296-916B-F46461F3615A}" dt="2023-05-08T18:30:54.609" v="24" actId="478"/>
          <ac:spMkLst>
            <pc:docMk/>
            <pc:sldMk cId="3042133797" sldId="290"/>
            <ac:spMk id="3" creationId="{00000000-0000-0000-0000-000000000000}"/>
          </ac:spMkLst>
        </pc:spChg>
        <pc:picChg chg="add mod">
          <ac:chgData name="Melissa Overkamp" userId="dd739427-7346-470c-a7ce-d3c731dff4a5" providerId="ADAL" clId="{D7FC068F-25CC-4296-916B-F46461F3615A}" dt="2023-05-09T13:02:47.342" v="124" actId="1076"/>
          <ac:picMkLst>
            <pc:docMk/>
            <pc:sldMk cId="3042133797" sldId="290"/>
            <ac:picMk id="3" creationId="{7781E60C-4504-AD5D-8EAD-3F40BDC4EBEC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3:03:12.775" v="130"/>
        <pc:sldMkLst>
          <pc:docMk/>
          <pc:sldMk cId="2265291391" sldId="294"/>
        </pc:sldMkLst>
        <pc:picChg chg="add mod">
          <ac:chgData name="Melissa Overkamp" userId="dd739427-7346-470c-a7ce-d3c731dff4a5" providerId="ADAL" clId="{D7FC068F-25CC-4296-916B-F46461F3615A}" dt="2023-05-09T12:56:53.381" v="71"/>
          <ac:picMkLst>
            <pc:docMk/>
            <pc:sldMk cId="2265291391" sldId="294"/>
            <ac:picMk id="9" creationId="{02428C28-F2CD-DA4C-A74D-CDE6434DF14F}"/>
          </ac:picMkLst>
        </pc:picChg>
      </pc:sldChg>
      <pc:sldChg chg="ord">
        <pc:chgData name="Melissa Overkamp" userId="dd739427-7346-470c-a7ce-d3c731dff4a5" providerId="ADAL" clId="{D7FC068F-25CC-4296-916B-F46461F3615A}" dt="2023-05-08T18:48:45.866" v="34"/>
        <pc:sldMkLst>
          <pc:docMk/>
          <pc:sldMk cId="1687106849" sldId="297"/>
        </pc:sldMkLst>
      </pc:sldChg>
      <pc:sldChg chg="addSp modSp modAnim">
        <pc:chgData name="Melissa Overkamp" userId="dd739427-7346-470c-a7ce-d3c731dff4a5" providerId="ADAL" clId="{D7FC068F-25CC-4296-916B-F46461F3615A}" dt="2023-05-09T12:58:56.936" v="81"/>
        <pc:sldMkLst>
          <pc:docMk/>
          <pc:sldMk cId="3631672621" sldId="298"/>
        </pc:sldMkLst>
        <pc:picChg chg="add mod">
          <ac:chgData name="Melissa Overkamp" userId="dd739427-7346-470c-a7ce-d3c731dff4a5" providerId="ADAL" clId="{D7FC068F-25CC-4296-916B-F46461F3615A}" dt="2023-05-08T16:10:33.071" v="4"/>
          <ac:picMkLst>
            <pc:docMk/>
            <pc:sldMk cId="3631672621" sldId="298"/>
            <ac:picMk id="7" creationId="{7083C815-AA38-402C-8117-2918AAEF40B9}"/>
          </ac:picMkLst>
        </pc:picChg>
      </pc:sldChg>
      <pc:sldChg chg="addSp delSp modSp mod delAnim modAnim">
        <pc:chgData name="Melissa Overkamp" userId="dd739427-7346-470c-a7ce-d3c731dff4a5" providerId="ADAL" clId="{D7FC068F-25CC-4296-916B-F46461F3615A}" dt="2023-05-09T12:59:08.363" v="83"/>
        <pc:sldMkLst>
          <pc:docMk/>
          <pc:sldMk cId="1285100557" sldId="300"/>
        </pc:sldMkLst>
        <pc:picChg chg="add del mod">
          <ac:chgData name="Melissa Overkamp" userId="dd739427-7346-470c-a7ce-d3c731dff4a5" providerId="ADAL" clId="{D7FC068F-25CC-4296-916B-F46461F3615A}" dt="2023-05-08T20:06:31.873" v="58" actId="21"/>
          <ac:picMkLst>
            <pc:docMk/>
            <pc:sldMk cId="1285100557" sldId="300"/>
            <ac:picMk id="2" creationId="{C66169DD-0AA7-84C8-6224-2AE2387A8D91}"/>
          </ac:picMkLst>
        </pc:picChg>
        <pc:picChg chg="add mod">
          <ac:chgData name="Melissa Overkamp" userId="dd739427-7346-470c-a7ce-d3c731dff4a5" providerId="ADAL" clId="{D7FC068F-25CC-4296-916B-F46461F3615A}" dt="2023-05-08T20:08:37.690" v="61"/>
          <ac:picMkLst>
            <pc:docMk/>
            <pc:sldMk cId="1285100557" sldId="300"/>
            <ac:picMk id="6" creationId="{891799E8-50AE-3A14-7ECA-F9BE4DE4B6A4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2:59:18.752" v="85"/>
        <pc:sldMkLst>
          <pc:docMk/>
          <pc:sldMk cId="172680842" sldId="302"/>
        </pc:sldMkLst>
        <pc:picChg chg="add mod">
          <ac:chgData name="Melissa Overkamp" userId="dd739427-7346-470c-a7ce-d3c731dff4a5" providerId="ADAL" clId="{D7FC068F-25CC-4296-916B-F46461F3615A}" dt="2023-05-08T16:12:46.277" v="6"/>
          <ac:picMkLst>
            <pc:docMk/>
            <pc:sldMk cId="172680842" sldId="302"/>
            <ac:picMk id="6" creationId="{4613132A-0AEC-551C-57B6-BD32B2BC15F5}"/>
          </ac:picMkLst>
        </pc:picChg>
      </pc:sldChg>
      <pc:sldChg chg="addSp modSp mod modAnim">
        <pc:chgData name="Melissa Overkamp" userId="dd739427-7346-470c-a7ce-d3c731dff4a5" providerId="ADAL" clId="{D7FC068F-25CC-4296-916B-F46461F3615A}" dt="2023-05-09T13:01:32.526" v="114" actId="1076"/>
        <pc:sldMkLst>
          <pc:docMk/>
          <pc:sldMk cId="3822326493" sldId="304"/>
        </pc:sldMkLst>
        <pc:picChg chg="add mod">
          <ac:chgData name="Melissa Overkamp" userId="dd739427-7346-470c-a7ce-d3c731dff4a5" providerId="ADAL" clId="{D7FC068F-25CC-4296-916B-F46461F3615A}" dt="2023-05-09T13:01:32.526" v="114" actId="1076"/>
          <ac:picMkLst>
            <pc:docMk/>
            <pc:sldMk cId="3822326493" sldId="304"/>
            <ac:picMk id="2" creationId="{B9921CAA-7FE1-5C7F-EA81-5DE2070372BD}"/>
          </ac:picMkLst>
        </pc:picChg>
      </pc:sldChg>
      <pc:sldChg chg="addSp delSp modSp mod ord delAnim modAnim">
        <pc:chgData name="Melissa Overkamp" userId="dd739427-7346-470c-a7ce-d3c731dff4a5" providerId="ADAL" clId="{D7FC068F-25CC-4296-916B-F46461F3615A}" dt="2023-05-08T20:16:30.867" v="62" actId="478"/>
        <pc:sldMkLst>
          <pc:docMk/>
          <pc:sldMk cId="2405452904" sldId="309"/>
        </pc:sldMkLst>
        <pc:picChg chg="add del mod">
          <ac:chgData name="Melissa Overkamp" userId="dd739427-7346-470c-a7ce-d3c731dff4a5" providerId="ADAL" clId="{D7FC068F-25CC-4296-916B-F46461F3615A}" dt="2023-05-08T20:16:30.867" v="62" actId="478"/>
          <ac:picMkLst>
            <pc:docMk/>
            <pc:sldMk cId="2405452904" sldId="309"/>
            <ac:picMk id="8" creationId="{0D0B65ED-282E-6E59-7AE4-206E50D75430}"/>
          </ac:picMkLst>
        </pc:picChg>
      </pc:sldChg>
      <pc:sldChg chg="addSp modSp mod ord modAnim">
        <pc:chgData name="Melissa Overkamp" userId="dd739427-7346-470c-a7ce-d3c731dff4a5" providerId="ADAL" clId="{D7FC068F-25CC-4296-916B-F46461F3615A}" dt="2023-05-09T13:01:48.400" v="119"/>
        <pc:sldMkLst>
          <pc:docMk/>
          <pc:sldMk cId="1597594555" sldId="311"/>
        </pc:sldMkLst>
        <pc:picChg chg="add mod">
          <ac:chgData name="Melissa Overkamp" userId="dd739427-7346-470c-a7ce-d3c731dff4a5" providerId="ADAL" clId="{D7FC068F-25CC-4296-916B-F46461F3615A}" dt="2023-05-09T13:01:44.751" v="117" actId="1076"/>
          <ac:picMkLst>
            <pc:docMk/>
            <pc:sldMk cId="1597594555" sldId="311"/>
            <ac:picMk id="2" creationId="{64D6AFC9-255A-FAB1-21E5-4097FD953947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2:59:26.976" v="87"/>
        <pc:sldMkLst>
          <pc:docMk/>
          <pc:sldMk cId="3856521326" sldId="313"/>
        </pc:sldMkLst>
        <pc:picChg chg="add mod">
          <ac:chgData name="Melissa Overkamp" userId="dd739427-7346-470c-a7ce-d3c731dff4a5" providerId="ADAL" clId="{D7FC068F-25CC-4296-916B-F46461F3615A}" dt="2023-05-08T16:13:04.358" v="7"/>
          <ac:picMkLst>
            <pc:docMk/>
            <pc:sldMk cId="3856521326" sldId="313"/>
            <ac:picMk id="8" creationId="{75B1B877-6DE5-C1C2-E2AE-CB5D558125F0}"/>
          </ac:picMkLst>
        </pc:picChg>
      </pc:sldChg>
      <pc:sldChg chg="addSp modSp ord modAnim">
        <pc:chgData name="Melissa Overkamp" userId="dd739427-7346-470c-a7ce-d3c731dff4a5" providerId="ADAL" clId="{D7FC068F-25CC-4296-916B-F46461F3615A}" dt="2023-05-09T13:00:32.801" v="99"/>
        <pc:sldMkLst>
          <pc:docMk/>
          <pc:sldMk cId="4231384275" sldId="317"/>
        </pc:sldMkLst>
        <pc:picChg chg="add mod">
          <ac:chgData name="Melissa Overkamp" userId="dd739427-7346-470c-a7ce-d3c731dff4a5" providerId="ADAL" clId="{D7FC068F-25CC-4296-916B-F46461F3615A}" dt="2023-05-08T19:20:02.095" v="43"/>
          <ac:picMkLst>
            <pc:docMk/>
            <pc:sldMk cId="4231384275" sldId="317"/>
            <ac:picMk id="2" creationId="{0DE74CF2-13FF-D092-865D-0BFDE6BC6DA0}"/>
          </ac:picMkLst>
        </pc:picChg>
      </pc:sldChg>
      <pc:sldChg chg="addSp delSp modSp mod modAnim">
        <pc:chgData name="Melissa Overkamp" userId="dd739427-7346-470c-a7ce-d3c731dff4a5" providerId="ADAL" clId="{D7FC068F-25CC-4296-916B-F46461F3615A}" dt="2023-05-09T13:03:02.207" v="128"/>
        <pc:sldMkLst>
          <pc:docMk/>
          <pc:sldMk cId="46402249" sldId="321"/>
        </pc:sldMkLst>
        <pc:spChg chg="del">
          <ac:chgData name="Melissa Overkamp" userId="dd739427-7346-470c-a7ce-d3c731dff4a5" providerId="ADAL" clId="{D7FC068F-25CC-4296-916B-F46461F3615A}" dt="2023-05-08T18:24:39.231" v="23" actId="478"/>
          <ac:spMkLst>
            <pc:docMk/>
            <pc:sldMk cId="46402249" sldId="321"/>
            <ac:spMk id="2" creationId="{00000000-0000-0000-0000-000000000000}"/>
          </ac:spMkLst>
        </pc:spChg>
        <pc:picChg chg="add mod">
          <ac:chgData name="Melissa Overkamp" userId="dd739427-7346-470c-a7ce-d3c731dff4a5" providerId="ADAL" clId="{D7FC068F-25CC-4296-916B-F46461F3615A}" dt="2023-05-09T12:56:37.709" v="70"/>
          <ac:picMkLst>
            <pc:docMk/>
            <pc:sldMk cId="46402249" sldId="321"/>
            <ac:picMk id="2" creationId="{90100F4E-21A0-DAC0-BD40-DA791407EC72}"/>
          </ac:picMkLst>
        </pc:picChg>
        <pc:picChg chg="mod">
          <ac:chgData name="Melissa Overkamp" userId="dd739427-7346-470c-a7ce-d3c731dff4a5" providerId="ADAL" clId="{D7FC068F-25CC-4296-916B-F46461F3615A}" dt="2023-05-08T18:24:28.659" v="22" actId="14100"/>
          <ac:picMkLst>
            <pc:docMk/>
            <pc:sldMk cId="46402249" sldId="321"/>
            <ac:picMk id="7" creationId="{00000000-0000-0000-0000-000000000000}"/>
          </ac:picMkLst>
        </pc:picChg>
      </pc:sldChg>
      <pc:sldChg chg="addSp modSp modAnim">
        <pc:chgData name="Melissa Overkamp" userId="dd739427-7346-470c-a7ce-d3c731dff4a5" providerId="ADAL" clId="{D7FC068F-25CC-4296-916B-F46461F3615A}" dt="2023-05-09T13:03:23.863" v="132"/>
        <pc:sldMkLst>
          <pc:docMk/>
          <pc:sldMk cId="1584871034" sldId="323"/>
        </pc:sldMkLst>
        <pc:picChg chg="add mod">
          <ac:chgData name="Melissa Overkamp" userId="dd739427-7346-470c-a7ce-d3c731dff4a5" providerId="ADAL" clId="{D7FC068F-25CC-4296-916B-F46461F3615A}" dt="2023-05-09T12:57:43.129" v="72"/>
          <ac:picMkLst>
            <pc:docMk/>
            <pc:sldMk cId="1584871034" sldId="323"/>
            <ac:picMk id="2" creationId="{2626C006-9F85-3ED1-3B9A-466C31A28676}"/>
          </ac:picMkLst>
        </pc:picChg>
      </pc:sldChg>
      <pc:sldChg chg="addSp modSp ord modAnim">
        <pc:chgData name="Melissa Overkamp" userId="dd739427-7346-470c-a7ce-d3c731dff4a5" providerId="ADAL" clId="{D7FC068F-25CC-4296-916B-F46461F3615A}" dt="2023-05-09T13:00:45.216" v="101"/>
        <pc:sldMkLst>
          <pc:docMk/>
          <pc:sldMk cId="1292435334" sldId="324"/>
        </pc:sldMkLst>
        <pc:picChg chg="add mod">
          <ac:chgData name="Melissa Overkamp" userId="dd739427-7346-470c-a7ce-d3c731dff4a5" providerId="ADAL" clId="{D7FC068F-25CC-4296-916B-F46461F3615A}" dt="2023-05-09T12:55:07.005" v="63"/>
          <ac:picMkLst>
            <pc:docMk/>
            <pc:sldMk cId="1292435334" sldId="324"/>
            <ac:picMk id="2" creationId="{0730F7CC-A587-8068-9250-6842DA81E71A}"/>
          </ac:picMkLst>
        </pc:picChg>
      </pc:sldChg>
      <pc:sldChg chg="addSp modSp ord modAnim">
        <pc:chgData name="Melissa Overkamp" userId="dd739427-7346-470c-a7ce-d3c731dff4a5" providerId="ADAL" clId="{D7FC068F-25CC-4296-916B-F46461F3615A}" dt="2023-05-09T13:00:52.424" v="103"/>
        <pc:sldMkLst>
          <pc:docMk/>
          <pc:sldMk cId="2389565342" sldId="325"/>
        </pc:sldMkLst>
        <pc:picChg chg="add mod">
          <ac:chgData name="Melissa Overkamp" userId="dd739427-7346-470c-a7ce-d3c731dff4a5" providerId="ADAL" clId="{D7FC068F-25CC-4296-916B-F46461F3615A}" dt="2023-05-09T12:55:19.843" v="64"/>
          <ac:picMkLst>
            <pc:docMk/>
            <pc:sldMk cId="2389565342" sldId="325"/>
            <ac:picMk id="2" creationId="{41AB082F-165A-3BBF-3422-1E6578FB57B6}"/>
          </ac:picMkLst>
        </pc:picChg>
      </pc:sldChg>
      <pc:sldChg chg="addSp modSp ord modAnim">
        <pc:chgData name="Melissa Overkamp" userId="dd739427-7346-470c-a7ce-d3c731dff4a5" providerId="ADAL" clId="{D7FC068F-25CC-4296-916B-F46461F3615A}" dt="2023-05-09T13:00:58.785" v="105"/>
        <pc:sldMkLst>
          <pc:docMk/>
          <pc:sldMk cId="2177060018" sldId="326"/>
        </pc:sldMkLst>
        <pc:picChg chg="add mod">
          <ac:chgData name="Melissa Overkamp" userId="dd739427-7346-470c-a7ce-d3c731dff4a5" providerId="ADAL" clId="{D7FC068F-25CC-4296-916B-F46461F3615A}" dt="2023-05-09T12:55:26.047" v="65"/>
          <ac:picMkLst>
            <pc:docMk/>
            <pc:sldMk cId="2177060018" sldId="326"/>
            <ac:picMk id="2" creationId="{91BC4816-7EE4-8DA7-F1E2-79AB15D87706}"/>
          </ac:picMkLst>
        </pc:picChg>
      </pc:sldChg>
    </pc:docChg>
  </pc:docChgLst>
  <pc:docChgLst>
    <pc:chgData name="Melissa Overkamp" userId="S::moverkamp@communitylivingessex.org::dd739427-7346-470c-a7ce-d3c731dff4a5" providerId="AD" clId="Web-{3497FFA5-CDB3-B7E0-4755-E66BD00E8729}"/>
    <pc:docChg chg="modSld">
      <pc:chgData name="Melissa Overkamp" userId="S::moverkamp@communitylivingessex.org::dd739427-7346-470c-a7ce-d3c731dff4a5" providerId="AD" clId="Web-{3497FFA5-CDB3-B7E0-4755-E66BD00E8729}" dt="2023-05-04T15:35:45.912" v="7" actId="14100"/>
      <pc:docMkLst>
        <pc:docMk/>
      </pc:docMkLst>
      <pc:sldChg chg="modSp">
        <pc:chgData name="Melissa Overkamp" userId="S::moverkamp@communitylivingessex.org::dd739427-7346-470c-a7ce-d3c731dff4a5" providerId="AD" clId="Web-{3497FFA5-CDB3-B7E0-4755-E66BD00E8729}" dt="2023-05-04T15:31:50.416" v="0" actId="14100"/>
        <pc:sldMkLst>
          <pc:docMk/>
          <pc:sldMk cId="2426177653" sldId="261"/>
        </pc:sldMkLst>
        <pc:picChg chg="mod">
          <ac:chgData name="Melissa Overkamp" userId="S::moverkamp@communitylivingessex.org::dd739427-7346-470c-a7ce-d3c731dff4a5" providerId="AD" clId="Web-{3497FFA5-CDB3-B7E0-4755-E66BD00E8729}" dt="2023-05-04T15:31:50.416" v="0" actId="14100"/>
          <ac:picMkLst>
            <pc:docMk/>
            <pc:sldMk cId="2426177653" sldId="261"/>
            <ac:picMk id="8" creationId="{40B8732D-6B28-322D-632A-92B6CED64D64}"/>
          </ac:picMkLst>
        </pc:picChg>
      </pc:sldChg>
      <pc:sldChg chg="addSp delSp modSp">
        <pc:chgData name="Melissa Overkamp" userId="S::moverkamp@communitylivingessex.org::dd739427-7346-470c-a7ce-d3c731dff4a5" providerId="AD" clId="Web-{3497FFA5-CDB3-B7E0-4755-E66BD00E8729}" dt="2023-05-04T15:35:45.912" v="7" actId="14100"/>
        <pc:sldMkLst>
          <pc:docMk/>
          <pc:sldMk cId="1285100557" sldId="300"/>
        </pc:sldMkLst>
        <pc:spChg chg="add del mod">
          <ac:chgData name="Melissa Overkamp" userId="S::moverkamp@communitylivingessex.org::dd739427-7346-470c-a7ce-d3c731dff4a5" providerId="AD" clId="Web-{3497FFA5-CDB3-B7E0-4755-E66BD00E8729}" dt="2023-05-04T15:32:06.447" v="2"/>
          <ac:spMkLst>
            <pc:docMk/>
            <pc:sldMk cId="1285100557" sldId="300"/>
            <ac:spMk id="6" creationId="{3D37BB96-7958-9F45-225C-77883C2221E8}"/>
          </ac:spMkLst>
        </pc:spChg>
        <pc:picChg chg="del">
          <ac:chgData name="Melissa Overkamp" userId="S::moverkamp@communitylivingessex.org::dd739427-7346-470c-a7ce-d3c731dff4a5" providerId="AD" clId="Web-{3497FFA5-CDB3-B7E0-4755-E66BD00E8729}" dt="2023-05-04T15:32:08.400" v="3"/>
          <ac:picMkLst>
            <pc:docMk/>
            <pc:sldMk cId="1285100557" sldId="300"/>
            <ac:picMk id="9" creationId="{00000000-0000-0000-0000-000000000000}"/>
          </ac:picMkLst>
        </pc:picChg>
        <pc:picChg chg="add mod">
          <ac:chgData name="Melissa Overkamp" userId="S::moverkamp@communitylivingessex.org::dd739427-7346-470c-a7ce-d3c731dff4a5" providerId="AD" clId="Web-{3497FFA5-CDB3-B7E0-4755-E66BD00E8729}" dt="2023-05-04T15:35:45.912" v="7" actId="14100"/>
          <ac:picMkLst>
            <pc:docMk/>
            <pc:sldMk cId="1285100557" sldId="300"/>
            <ac:picMk id="10" creationId="{3647E5E5-88F7-3FF1-BAB0-6F78B9B16305}"/>
          </ac:picMkLst>
        </pc:picChg>
        <pc:picChg chg="del">
          <ac:chgData name="Melissa Overkamp" userId="S::moverkamp@communitylivingessex.org::dd739427-7346-470c-a7ce-d3c731dff4a5" providerId="AD" clId="Web-{3497FFA5-CDB3-B7E0-4755-E66BD00E8729}" dt="2023-05-04T15:32:00.494" v="1"/>
          <ac:picMkLst>
            <pc:docMk/>
            <pc:sldMk cId="1285100557" sldId="300"/>
            <ac:picMk id="3074" creationId="{00000000-0000-0000-0000-000000000000}"/>
          </ac:picMkLst>
        </pc:picChg>
      </pc:sldChg>
    </pc:docChg>
  </pc:docChgLst>
  <pc:docChgLst>
    <pc:chgData name="Melissa Overkamp" userId="S::moverkamp@communitylivingessex.org::dd739427-7346-470c-a7ce-d3c731dff4a5" providerId="AD" clId="Web-{A1C16BF6-D899-4FE3-5C5B-16998AACCFBC}"/>
    <pc:docChg chg="modSld sldOrd">
      <pc:chgData name="Melissa Overkamp" userId="S::moverkamp@communitylivingessex.org::dd739427-7346-470c-a7ce-d3c731dff4a5" providerId="AD" clId="Web-{A1C16BF6-D899-4FE3-5C5B-16998AACCFBC}" dt="2023-05-08T15:49:05.871" v="58"/>
      <pc:docMkLst>
        <pc:docMk/>
      </pc:docMkLst>
      <pc:sldChg chg="addSp delSp modSp">
        <pc:chgData name="Melissa Overkamp" userId="S::moverkamp@communitylivingessex.org::dd739427-7346-470c-a7ce-d3c731dff4a5" providerId="AD" clId="Web-{A1C16BF6-D899-4FE3-5C5B-16998AACCFBC}" dt="2023-05-08T13:45:34.301" v="24"/>
        <pc:sldMkLst>
          <pc:docMk/>
          <pc:sldMk cId="640318787" sldId="257"/>
        </pc:sldMkLst>
        <pc:picChg chg="del mod">
          <ac:chgData name="Melissa Overkamp" userId="S::moverkamp@communitylivingessex.org::dd739427-7346-470c-a7ce-d3c731dff4a5" providerId="AD" clId="Web-{A1C16BF6-D899-4FE3-5C5B-16998AACCFBC}" dt="2023-05-08T13:44:06.207" v="14"/>
          <ac:picMkLst>
            <pc:docMk/>
            <pc:sldMk cId="640318787" sldId="257"/>
            <ac:picMk id="6" creationId="{00000000-0000-0000-0000-000000000000}"/>
          </ac:picMkLst>
        </pc:picChg>
        <pc:picChg chg="add mod modCrop">
          <ac:chgData name="Melissa Overkamp" userId="S::moverkamp@communitylivingessex.org::dd739427-7346-470c-a7ce-d3c731dff4a5" providerId="AD" clId="Web-{A1C16BF6-D899-4FE3-5C5B-16998AACCFBC}" dt="2023-05-08T13:45:34.301" v="24"/>
          <ac:picMkLst>
            <pc:docMk/>
            <pc:sldMk cId="640318787" sldId="257"/>
            <ac:picMk id="7" creationId="{77845788-0B78-A26E-E250-75AF01080D78}"/>
          </ac:picMkLst>
        </pc:picChg>
      </pc:sldChg>
      <pc:sldChg chg="addSp delSp modSp">
        <pc:chgData name="Melissa Overkamp" userId="S::moverkamp@communitylivingessex.org::dd739427-7346-470c-a7ce-d3c731dff4a5" providerId="AD" clId="Web-{A1C16BF6-D899-4FE3-5C5B-16998AACCFBC}" dt="2023-05-08T13:38:58.426" v="12" actId="14100"/>
        <pc:sldMkLst>
          <pc:docMk/>
          <pc:sldMk cId="672383454" sldId="278"/>
        </pc:sldMkLst>
        <pc:picChg chg="add mod">
          <ac:chgData name="Melissa Overkamp" userId="S::moverkamp@communitylivingessex.org::dd739427-7346-470c-a7ce-d3c731dff4a5" providerId="AD" clId="Web-{A1C16BF6-D899-4FE3-5C5B-16998AACCFBC}" dt="2023-05-08T13:38:58.426" v="12" actId="14100"/>
          <ac:picMkLst>
            <pc:docMk/>
            <pc:sldMk cId="672383454" sldId="278"/>
            <ac:picMk id="6" creationId="{3AFB875F-B865-B62A-C0E7-D016F1C451B9}"/>
          </ac:picMkLst>
        </pc:picChg>
        <pc:picChg chg="del">
          <ac:chgData name="Melissa Overkamp" userId="S::moverkamp@communitylivingessex.org::dd739427-7346-470c-a7ce-d3c731dff4a5" providerId="AD" clId="Web-{A1C16BF6-D899-4FE3-5C5B-16998AACCFBC}" dt="2023-05-08T13:38:26.708" v="8"/>
          <ac:picMkLst>
            <pc:docMk/>
            <pc:sldMk cId="672383454" sldId="278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A1C16BF6-D899-4FE3-5C5B-16998AACCFBC}" dt="2023-05-08T13:38:25.598" v="7"/>
          <ac:picMkLst>
            <pc:docMk/>
            <pc:sldMk cId="672383454" sldId="278"/>
            <ac:picMk id="9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A1C16BF6-D899-4FE3-5C5B-16998AACCFBC}" dt="2023-05-08T13:48:58.910" v="49" actId="1076"/>
        <pc:sldMkLst>
          <pc:docMk/>
          <pc:sldMk cId="745165161" sldId="282"/>
        </pc:sldMkLst>
        <pc:spChg chg="add del mod">
          <ac:chgData name="Melissa Overkamp" userId="S::moverkamp@communitylivingessex.org::dd739427-7346-470c-a7ce-d3c731dff4a5" providerId="AD" clId="Web-{A1C16BF6-D899-4FE3-5C5B-16998AACCFBC}" dt="2023-05-08T13:47:45.801" v="42"/>
          <ac:spMkLst>
            <pc:docMk/>
            <pc:sldMk cId="745165161" sldId="282"/>
            <ac:spMk id="8" creationId="{DF74E007-9B8B-877D-D2D4-CE30D2259BE0}"/>
          </ac:spMkLst>
        </pc:spChg>
        <pc:spChg chg="add del mod">
          <ac:chgData name="Melissa Overkamp" userId="S::moverkamp@communitylivingessex.org::dd739427-7346-470c-a7ce-d3c731dff4a5" providerId="AD" clId="Web-{A1C16BF6-D899-4FE3-5C5B-16998AACCFBC}" dt="2023-05-08T13:48:23.426" v="44"/>
          <ac:spMkLst>
            <pc:docMk/>
            <pc:sldMk cId="745165161" sldId="282"/>
            <ac:spMk id="11" creationId="{48D5B4D8-FD9D-01A1-0057-4B942AEEA192}"/>
          </ac:spMkLst>
        </pc:spChg>
        <pc:picChg chg="add del">
          <ac:chgData name="Melissa Overkamp" userId="S::moverkamp@communitylivingessex.org::dd739427-7346-470c-a7ce-d3c731dff4a5" providerId="AD" clId="Web-{A1C16BF6-D899-4FE3-5C5B-16998AACCFBC}" dt="2023-05-08T13:48:13.535" v="43"/>
          <ac:picMkLst>
            <pc:docMk/>
            <pc:sldMk cId="745165161" sldId="282"/>
            <ac:picMk id="6" creationId="{00000000-0000-0000-0000-000000000000}"/>
          </ac:picMkLst>
        </pc:picChg>
        <pc:picChg chg="add del mod ord modCrop">
          <ac:chgData name="Melissa Overkamp" userId="S::moverkamp@communitylivingessex.org::dd739427-7346-470c-a7ce-d3c731dff4a5" providerId="AD" clId="Web-{A1C16BF6-D899-4FE3-5C5B-16998AACCFBC}" dt="2023-05-08T13:47:43.051" v="41"/>
          <ac:picMkLst>
            <pc:docMk/>
            <pc:sldMk cId="745165161" sldId="282"/>
            <ac:picMk id="9" creationId="{4B6DE2A4-1FC6-3EBD-7630-5751F550450B}"/>
          </ac:picMkLst>
        </pc:picChg>
        <pc:picChg chg="add mod ord modCrop">
          <ac:chgData name="Melissa Overkamp" userId="S::moverkamp@communitylivingessex.org::dd739427-7346-470c-a7ce-d3c731dff4a5" providerId="AD" clId="Web-{A1C16BF6-D899-4FE3-5C5B-16998AACCFBC}" dt="2023-05-08T13:48:58.910" v="49" actId="1076"/>
          <ac:picMkLst>
            <pc:docMk/>
            <pc:sldMk cId="745165161" sldId="282"/>
            <ac:picMk id="12" creationId="{4AF3AB77-97C9-DFE1-F023-7ECC577E4F44}"/>
          </ac:picMkLst>
        </pc:picChg>
      </pc:sldChg>
      <pc:sldChg chg="addSp delSp modSp">
        <pc:chgData name="Melissa Overkamp" userId="S::moverkamp@communitylivingessex.org::dd739427-7346-470c-a7ce-d3c731dff4a5" providerId="AD" clId="Web-{A1C16BF6-D899-4FE3-5C5B-16998AACCFBC}" dt="2023-05-08T13:02:26.413" v="6" actId="14100"/>
        <pc:sldMkLst>
          <pc:docMk/>
          <pc:sldMk cId="1261303206" sldId="291"/>
        </pc:sldMkLst>
        <pc:picChg chg="add del mod">
          <ac:chgData name="Melissa Overkamp" userId="S::moverkamp@communitylivingessex.org::dd739427-7346-470c-a7ce-d3c731dff4a5" providerId="AD" clId="Web-{A1C16BF6-D899-4FE3-5C5B-16998AACCFBC}" dt="2023-05-08T13:01:31.943" v="2"/>
          <ac:picMkLst>
            <pc:docMk/>
            <pc:sldMk cId="1261303206" sldId="291"/>
            <ac:picMk id="2" creationId="{07C85E71-7846-F124-B030-0334CB046133}"/>
          </ac:picMkLst>
        </pc:picChg>
        <pc:picChg chg="add mod">
          <ac:chgData name="Melissa Overkamp" userId="S::moverkamp@communitylivingessex.org::dd739427-7346-470c-a7ce-d3c731dff4a5" providerId="AD" clId="Web-{A1C16BF6-D899-4FE3-5C5B-16998AACCFBC}" dt="2023-05-08T13:02:26.413" v="6" actId="14100"/>
          <ac:picMkLst>
            <pc:docMk/>
            <pc:sldMk cId="1261303206" sldId="291"/>
            <ac:picMk id="6" creationId="{DCB87D51-136E-52E1-B038-946BDC3EBFD3}"/>
          </ac:picMkLst>
        </pc:picChg>
        <pc:picChg chg="del">
          <ac:chgData name="Melissa Overkamp" userId="S::moverkamp@communitylivingessex.org::dd739427-7346-470c-a7ce-d3c731dff4a5" providerId="AD" clId="Web-{A1C16BF6-D899-4FE3-5C5B-16998AACCFBC}" dt="2023-05-08T13:01:33.631" v="3"/>
          <ac:picMkLst>
            <pc:docMk/>
            <pc:sldMk cId="1261303206" sldId="291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A1C16BF6-D899-4FE3-5C5B-16998AACCFBC}" dt="2023-05-08T13:01:30.162" v="1"/>
          <ac:picMkLst>
            <pc:docMk/>
            <pc:sldMk cId="1261303206" sldId="291"/>
            <ac:picMk id="7170" creationId="{00000000-0000-0000-0000-000000000000}"/>
          </ac:picMkLst>
        </pc:picChg>
      </pc:sldChg>
      <pc:sldChg chg="ord">
        <pc:chgData name="Melissa Overkamp" userId="S::moverkamp@communitylivingessex.org::dd739427-7346-470c-a7ce-d3c731dff4a5" providerId="AD" clId="Web-{A1C16BF6-D899-4FE3-5C5B-16998AACCFBC}" dt="2023-05-08T15:49:05.871" v="58"/>
        <pc:sldMkLst>
          <pc:docMk/>
          <pc:sldMk cId="2405452904" sldId="309"/>
        </pc:sldMkLst>
      </pc:sldChg>
      <pc:sldChg chg="ord">
        <pc:chgData name="Melissa Overkamp" userId="S::moverkamp@communitylivingessex.org::dd739427-7346-470c-a7ce-d3c731dff4a5" providerId="AD" clId="Web-{A1C16BF6-D899-4FE3-5C5B-16998AACCFBC}" dt="2023-05-08T15:12:54.686" v="56"/>
        <pc:sldMkLst>
          <pc:docMk/>
          <pc:sldMk cId="3856521326" sldId="313"/>
        </pc:sldMkLst>
      </pc:sldChg>
      <pc:sldChg chg="addSp delSp modSp">
        <pc:chgData name="Melissa Overkamp" userId="S::moverkamp@communitylivingessex.org::dd739427-7346-470c-a7ce-d3c731dff4a5" providerId="AD" clId="Web-{A1C16BF6-D899-4FE3-5C5B-16998AACCFBC}" dt="2023-05-08T14:03:04.675" v="55" actId="1076"/>
        <pc:sldMkLst>
          <pc:docMk/>
          <pc:sldMk cId="4231384275" sldId="317"/>
        </pc:sldMkLst>
        <pc:spChg chg="add del mod">
          <ac:chgData name="Melissa Overkamp" userId="S::moverkamp@communitylivingessex.org::dd739427-7346-470c-a7ce-d3c731dff4a5" providerId="AD" clId="Web-{A1C16BF6-D899-4FE3-5C5B-16998AACCFBC}" dt="2023-05-08T14:02:45.862" v="51"/>
          <ac:spMkLst>
            <pc:docMk/>
            <pc:sldMk cId="4231384275" sldId="317"/>
            <ac:spMk id="8" creationId="{80A11B67-DD2E-C1C7-EDD5-096819D88BA5}"/>
          </ac:spMkLst>
        </pc:spChg>
        <pc:picChg chg="del">
          <ac:chgData name="Melissa Overkamp" userId="S::moverkamp@communitylivingessex.org::dd739427-7346-470c-a7ce-d3c731dff4a5" providerId="AD" clId="Web-{A1C16BF6-D899-4FE3-5C5B-16998AACCFBC}" dt="2023-05-08T14:02:31.284" v="50"/>
          <ac:picMkLst>
            <pc:docMk/>
            <pc:sldMk cId="4231384275" sldId="317"/>
            <ac:picMk id="6" creationId="{00000000-0000-0000-0000-000000000000}"/>
          </ac:picMkLst>
        </pc:picChg>
        <pc:picChg chg="add mod ord">
          <ac:chgData name="Melissa Overkamp" userId="S::moverkamp@communitylivingessex.org::dd739427-7346-470c-a7ce-d3c731dff4a5" providerId="AD" clId="Web-{A1C16BF6-D899-4FE3-5C5B-16998AACCFBC}" dt="2023-05-08T14:03:04.675" v="55" actId="1076"/>
          <ac:picMkLst>
            <pc:docMk/>
            <pc:sldMk cId="4231384275" sldId="317"/>
            <ac:picMk id="9" creationId="{233AEB4B-7358-F7EE-CEEB-376F4C43D47A}"/>
          </ac:picMkLst>
        </pc:picChg>
      </pc:sldChg>
    </pc:docChg>
  </pc:docChgLst>
  <pc:docChgLst>
    <pc:chgData name="Melissa Overkamp" userId="S::moverkamp@communitylivingessex.org::dd739427-7346-470c-a7ce-d3c731dff4a5" providerId="AD" clId="Web-{E6C1FBAA-B5B0-E6C9-1DED-367E6A10739F}"/>
    <pc:docChg chg="modSld">
      <pc:chgData name="Melissa Overkamp" userId="S::moverkamp@communitylivingessex.org::dd739427-7346-470c-a7ce-d3c731dff4a5" providerId="AD" clId="Web-{E6C1FBAA-B5B0-E6C9-1DED-367E6A10739F}" dt="2023-05-04T14:19:31.740" v="23" actId="14100"/>
      <pc:docMkLst>
        <pc:docMk/>
      </pc:docMkLst>
      <pc:sldChg chg="addSp delSp modSp">
        <pc:chgData name="Melissa Overkamp" userId="S::moverkamp@communitylivingessex.org::dd739427-7346-470c-a7ce-d3c731dff4a5" providerId="AD" clId="Web-{E6C1FBAA-B5B0-E6C9-1DED-367E6A10739F}" dt="2023-05-04T13:30:41.704" v="16" actId="14100"/>
        <pc:sldMkLst>
          <pc:docMk/>
          <pc:sldMk cId="2426177653" sldId="261"/>
        </pc:sldMkLst>
        <pc:spChg chg="mod">
          <ac:chgData name="Melissa Overkamp" userId="S::moverkamp@communitylivingessex.org::dd739427-7346-470c-a7ce-d3c731dff4a5" providerId="AD" clId="Web-{E6C1FBAA-B5B0-E6C9-1DED-367E6A10739F}" dt="2023-05-04T12:40:20.026" v="2" actId="1076"/>
          <ac:spMkLst>
            <pc:docMk/>
            <pc:sldMk cId="2426177653" sldId="261"/>
            <ac:spMk id="5" creationId="{00000000-0000-0000-0000-000000000000}"/>
          </ac:spMkLst>
        </pc:spChg>
        <pc:picChg chg="del">
          <ac:chgData name="Melissa Overkamp" userId="S::moverkamp@communitylivingessex.org::dd739427-7346-470c-a7ce-d3c731dff4a5" providerId="AD" clId="Web-{E6C1FBAA-B5B0-E6C9-1DED-367E6A10739F}" dt="2023-05-04T13:29:29.437" v="5"/>
          <ac:picMkLst>
            <pc:docMk/>
            <pc:sldMk cId="2426177653" sldId="261"/>
            <ac:picMk id="6" creationId="{00000000-0000-0000-0000-000000000000}"/>
          </ac:picMkLst>
        </pc:picChg>
        <pc:picChg chg="add mod">
          <ac:chgData name="Melissa Overkamp" userId="S::moverkamp@communitylivingessex.org::dd739427-7346-470c-a7ce-d3c731dff4a5" providerId="AD" clId="Web-{E6C1FBAA-B5B0-E6C9-1DED-367E6A10739F}" dt="2023-05-04T13:30:41.704" v="16" actId="14100"/>
          <ac:picMkLst>
            <pc:docMk/>
            <pc:sldMk cId="2426177653" sldId="261"/>
            <ac:picMk id="8" creationId="{40B8732D-6B28-322D-632A-92B6CED64D64}"/>
          </ac:picMkLst>
        </pc:picChg>
        <pc:picChg chg="add del">
          <ac:chgData name="Melissa Overkamp" userId="S::moverkamp@communitylivingessex.org::dd739427-7346-470c-a7ce-d3c731dff4a5" providerId="AD" clId="Web-{E6C1FBAA-B5B0-E6C9-1DED-367E6A10739F}" dt="2023-05-04T13:29:33.437" v="6"/>
          <ac:picMkLst>
            <pc:docMk/>
            <pc:sldMk cId="2426177653" sldId="261"/>
            <ac:picMk id="1026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E6C1FBAA-B5B0-E6C9-1DED-367E6A10739F}" dt="2023-05-04T14:19:31.740" v="23" actId="14100"/>
        <pc:sldMkLst>
          <pc:docMk/>
          <pc:sldMk cId="315633227" sldId="262"/>
        </pc:sldMkLst>
        <pc:picChg chg="add mod">
          <ac:chgData name="Melissa Overkamp" userId="S::moverkamp@communitylivingessex.org::dd739427-7346-470c-a7ce-d3c731dff4a5" providerId="AD" clId="Web-{E6C1FBAA-B5B0-E6C9-1DED-367E6A10739F}" dt="2023-05-04T14:19:31.740" v="23" actId="14100"/>
          <ac:picMkLst>
            <pc:docMk/>
            <pc:sldMk cId="315633227" sldId="262"/>
            <ac:picMk id="6" creationId="{A4567684-DFB2-EF84-8616-9F6FC9133911}"/>
          </ac:picMkLst>
        </pc:picChg>
        <pc:picChg chg="del">
          <ac:chgData name="Melissa Overkamp" userId="S::moverkamp@communitylivingessex.org::dd739427-7346-470c-a7ce-d3c731dff4a5" providerId="AD" clId="Web-{E6C1FBAA-B5B0-E6C9-1DED-367E6A10739F}" dt="2023-05-04T14:18:56.803" v="18"/>
          <ac:picMkLst>
            <pc:docMk/>
            <pc:sldMk cId="315633227" sldId="262"/>
            <ac:picMk id="10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E6C1FBAA-B5B0-E6C9-1DED-367E6A10739F}" dt="2023-05-04T14:18:52.756" v="17"/>
          <ac:picMkLst>
            <pc:docMk/>
            <pc:sldMk cId="315633227" sldId="262"/>
            <ac:picMk id="2050" creationId="{00000000-0000-0000-0000-000000000000}"/>
          </ac:picMkLst>
        </pc:picChg>
      </pc:sldChg>
    </pc:docChg>
  </pc:docChgLst>
  <pc:docChgLst>
    <pc:chgData name="Amanda Mastronardi" userId="869c487a-8c28-4260-98b9-af4626dd94ec" providerId="ADAL" clId="{9ECEE66C-08BC-408D-A020-82FC2468C2F8}"/>
    <pc:docChg chg="undo redo custSel addSld delSld modSld sldOrd">
      <pc:chgData name="Amanda Mastronardi" userId="869c487a-8c28-4260-98b9-af4626dd94ec" providerId="ADAL" clId="{9ECEE66C-08BC-408D-A020-82FC2468C2F8}" dt="2023-05-09T17:20:38.165" v="309" actId="20577"/>
      <pc:docMkLst>
        <pc:docMk/>
      </pc:docMkLst>
      <pc:sldChg chg="addSp delSp modSp mod addAnim delAnim">
        <pc:chgData name="Amanda Mastronardi" userId="869c487a-8c28-4260-98b9-af4626dd94ec" providerId="ADAL" clId="{9ECEE66C-08BC-408D-A020-82FC2468C2F8}" dt="2023-05-09T16:36:41.423" v="212" actId="18131"/>
        <pc:sldMkLst>
          <pc:docMk/>
          <pc:sldMk cId="640318787" sldId="257"/>
        </pc:sldMkLst>
        <pc:spChg chg="add del mod">
          <ac:chgData name="Amanda Mastronardi" userId="869c487a-8c28-4260-98b9-af4626dd94ec" providerId="ADAL" clId="{9ECEE66C-08BC-408D-A020-82FC2468C2F8}" dt="2023-05-09T16:23:32.434" v="164" actId="478"/>
          <ac:spMkLst>
            <pc:docMk/>
            <pc:sldMk cId="640318787" sldId="257"/>
            <ac:spMk id="2" creationId="{00000000-0000-0000-0000-000000000000}"/>
          </ac:spMkLst>
        </pc:spChg>
        <pc:spChg chg="add del">
          <ac:chgData name="Amanda Mastronardi" userId="869c487a-8c28-4260-98b9-af4626dd94ec" providerId="ADAL" clId="{9ECEE66C-08BC-408D-A020-82FC2468C2F8}" dt="2023-05-09T16:23:32.896" v="165" actId="478"/>
          <ac:spMkLst>
            <pc:docMk/>
            <pc:sldMk cId="640318787" sldId="257"/>
            <ac:spMk id="3" creationId="{00000000-0000-0000-0000-000000000000}"/>
          </ac:spMkLst>
        </pc:spChg>
        <pc:spChg chg="add del mod">
          <ac:chgData name="Amanda Mastronardi" userId="869c487a-8c28-4260-98b9-af4626dd94ec" providerId="ADAL" clId="{9ECEE66C-08BC-408D-A020-82FC2468C2F8}" dt="2023-05-09T16:23:33.583" v="167" actId="478"/>
          <ac:spMkLst>
            <pc:docMk/>
            <pc:sldMk cId="640318787" sldId="257"/>
            <ac:spMk id="8" creationId="{00000000-0000-0000-0000-000000000000}"/>
          </ac:spMkLst>
        </pc:spChg>
        <pc:picChg chg="add del mod">
          <ac:chgData name="Amanda Mastronardi" userId="869c487a-8c28-4260-98b9-af4626dd94ec" providerId="ADAL" clId="{9ECEE66C-08BC-408D-A020-82FC2468C2F8}" dt="2023-05-09T16:23:30.577" v="162" actId="478"/>
          <ac:picMkLst>
            <pc:docMk/>
            <pc:sldMk cId="640318787" sldId="257"/>
            <ac:picMk id="4" creationId="{00000000-0000-0000-0000-000000000000}"/>
          </ac:picMkLst>
        </pc:picChg>
        <pc:picChg chg="add del mod ord">
          <ac:chgData name="Amanda Mastronardi" userId="869c487a-8c28-4260-98b9-af4626dd94ec" providerId="ADAL" clId="{9ECEE66C-08BC-408D-A020-82FC2468C2F8}" dt="2023-05-09T16:23:28.413" v="160" actId="478"/>
          <ac:picMkLst>
            <pc:docMk/>
            <pc:sldMk cId="640318787" sldId="257"/>
            <ac:picMk id="5" creationId="{00000000-0000-0000-0000-000000000000}"/>
          </ac:picMkLst>
        </pc:picChg>
        <pc:picChg chg="add del">
          <ac:chgData name="Amanda Mastronardi" userId="869c487a-8c28-4260-98b9-af4626dd94ec" providerId="ADAL" clId="{9ECEE66C-08BC-408D-A020-82FC2468C2F8}" dt="2023-05-09T16:23:34.549" v="168" actId="478"/>
          <ac:picMkLst>
            <pc:docMk/>
            <pc:sldMk cId="640318787" sldId="257"/>
            <ac:picMk id="6" creationId="{EC13C568-8D45-A061-D0DF-48D38E611769}"/>
          </ac:picMkLst>
        </pc:picChg>
        <pc:picChg chg="add del">
          <ac:chgData name="Amanda Mastronardi" userId="869c487a-8c28-4260-98b9-af4626dd94ec" providerId="ADAL" clId="{9ECEE66C-08BC-408D-A020-82FC2468C2F8}" dt="2023-05-09T16:23:31.161" v="163" actId="478"/>
          <ac:picMkLst>
            <pc:docMk/>
            <pc:sldMk cId="640318787" sldId="257"/>
            <ac:picMk id="7" creationId="{77845788-0B78-A26E-E250-75AF01080D78}"/>
          </ac:picMkLst>
        </pc:picChg>
        <pc:picChg chg="add mod modCrop">
          <ac:chgData name="Amanda Mastronardi" userId="869c487a-8c28-4260-98b9-af4626dd94ec" providerId="ADAL" clId="{9ECEE66C-08BC-408D-A020-82FC2468C2F8}" dt="2023-05-09T16:36:41.423" v="212" actId="18131"/>
          <ac:picMkLst>
            <pc:docMk/>
            <pc:sldMk cId="640318787" sldId="257"/>
            <ac:picMk id="11" creationId="{61C7CF63-4A08-1633-1859-2FCC178225EC}"/>
          </ac:picMkLst>
        </pc:picChg>
      </pc:sldChg>
      <pc:sldChg chg="modSp mod">
        <pc:chgData name="Amanda Mastronardi" userId="869c487a-8c28-4260-98b9-af4626dd94ec" providerId="ADAL" clId="{9ECEE66C-08BC-408D-A020-82FC2468C2F8}" dt="2023-05-08T12:45:00.263" v="16" actId="1076"/>
        <pc:sldMkLst>
          <pc:docMk/>
          <pc:sldMk cId="3753599654" sldId="258"/>
        </pc:sldMkLst>
        <pc:picChg chg="mod">
          <ac:chgData name="Amanda Mastronardi" userId="869c487a-8c28-4260-98b9-af4626dd94ec" providerId="ADAL" clId="{9ECEE66C-08BC-408D-A020-82FC2468C2F8}" dt="2023-05-08T12:45:00.111" v="15" actId="1076"/>
          <ac:picMkLst>
            <pc:docMk/>
            <pc:sldMk cId="3753599654" sldId="258"/>
            <ac:picMk id="6" creationId="{00000000-0000-0000-0000-000000000000}"/>
          </ac:picMkLst>
        </pc:picChg>
        <pc:picChg chg="mod">
          <ac:chgData name="Amanda Mastronardi" userId="869c487a-8c28-4260-98b9-af4626dd94ec" providerId="ADAL" clId="{9ECEE66C-08BC-408D-A020-82FC2468C2F8}" dt="2023-05-08T12:45:00.263" v="16" actId="1076"/>
          <ac:picMkLst>
            <pc:docMk/>
            <pc:sldMk cId="3753599654" sldId="258"/>
            <ac:picMk id="7" creationId="{9A1B1BD3-4EEE-4A92-B2EC-1D8E4CD69538}"/>
          </ac:picMkLst>
        </pc:picChg>
      </pc:sldChg>
      <pc:sldChg chg="delSp mod delAnim modAnim">
        <pc:chgData name="Amanda Mastronardi" userId="869c487a-8c28-4260-98b9-af4626dd94ec" providerId="ADAL" clId="{9ECEE66C-08BC-408D-A020-82FC2468C2F8}" dt="2023-05-09T16:34:14.509" v="183" actId="478"/>
        <pc:sldMkLst>
          <pc:docMk/>
          <pc:sldMk cId="2107436294" sldId="259"/>
        </pc:sldMkLst>
        <pc:picChg chg="del">
          <ac:chgData name="Amanda Mastronardi" userId="869c487a-8c28-4260-98b9-af4626dd94ec" providerId="ADAL" clId="{9ECEE66C-08BC-408D-A020-82FC2468C2F8}" dt="2023-05-09T16:34:14.509" v="183" actId="478"/>
          <ac:picMkLst>
            <pc:docMk/>
            <pc:sldMk cId="2107436294" sldId="259"/>
            <ac:picMk id="7" creationId="{460EF97C-7C0E-8E96-0499-04F36C28718C}"/>
          </ac:picMkLst>
        </pc:picChg>
      </pc:sldChg>
      <pc:sldChg chg="delSp mod delAnim">
        <pc:chgData name="Amanda Mastronardi" userId="869c487a-8c28-4260-98b9-af4626dd94ec" providerId="ADAL" clId="{9ECEE66C-08BC-408D-A020-82FC2468C2F8}" dt="2023-05-09T16:34:17.207" v="184" actId="478"/>
        <pc:sldMkLst>
          <pc:docMk/>
          <pc:sldMk cId="4117123995" sldId="260"/>
        </pc:sldMkLst>
        <pc:spChg chg="del">
          <ac:chgData name="Amanda Mastronardi" userId="869c487a-8c28-4260-98b9-af4626dd94ec" providerId="ADAL" clId="{9ECEE66C-08BC-408D-A020-82FC2468C2F8}" dt="2023-05-08T17:30:19.694" v="17" actId="478"/>
          <ac:spMkLst>
            <pc:docMk/>
            <pc:sldMk cId="4117123995" sldId="260"/>
            <ac:spMk id="3" creationId="{00000000-0000-0000-0000-000000000000}"/>
          </ac:spMkLst>
        </pc:spChg>
        <pc:picChg chg="del">
          <ac:chgData name="Amanda Mastronardi" userId="869c487a-8c28-4260-98b9-af4626dd94ec" providerId="ADAL" clId="{9ECEE66C-08BC-408D-A020-82FC2468C2F8}" dt="2023-05-09T16:34:17.207" v="184" actId="478"/>
          <ac:picMkLst>
            <pc:docMk/>
            <pc:sldMk cId="4117123995" sldId="260"/>
            <ac:picMk id="7" creationId="{940129E2-102B-E527-97A4-6B3395158B1A}"/>
          </ac:picMkLst>
        </pc:picChg>
      </pc:sldChg>
      <pc:sldChg chg="modSp mod">
        <pc:chgData name="Amanda Mastronardi" userId="869c487a-8c28-4260-98b9-af4626dd94ec" providerId="ADAL" clId="{9ECEE66C-08BC-408D-A020-82FC2468C2F8}" dt="2023-05-09T16:42:08.478" v="229" actId="14100"/>
        <pc:sldMkLst>
          <pc:docMk/>
          <pc:sldMk cId="315633227" sldId="262"/>
        </pc:sldMkLst>
        <pc:picChg chg="mod">
          <ac:chgData name="Amanda Mastronardi" userId="869c487a-8c28-4260-98b9-af4626dd94ec" providerId="ADAL" clId="{9ECEE66C-08BC-408D-A020-82FC2468C2F8}" dt="2023-05-09T16:42:08.478" v="229" actId="14100"/>
          <ac:picMkLst>
            <pc:docMk/>
            <pc:sldMk cId="315633227" sldId="262"/>
            <ac:picMk id="6" creationId="{A4567684-DFB2-EF84-8616-9F6FC9133911}"/>
          </ac:picMkLst>
        </pc:picChg>
      </pc:sldChg>
      <pc:sldChg chg="delSp mod delAnim">
        <pc:chgData name="Amanda Mastronardi" userId="869c487a-8c28-4260-98b9-af4626dd94ec" providerId="ADAL" clId="{9ECEE66C-08BC-408D-A020-82FC2468C2F8}" dt="2023-05-09T16:34:31.652" v="188" actId="478"/>
        <pc:sldMkLst>
          <pc:docMk/>
          <pc:sldMk cId="2593199492" sldId="264"/>
        </pc:sldMkLst>
        <pc:picChg chg="del">
          <ac:chgData name="Amanda Mastronardi" userId="869c487a-8c28-4260-98b9-af4626dd94ec" providerId="ADAL" clId="{9ECEE66C-08BC-408D-A020-82FC2468C2F8}" dt="2023-05-09T16:34:31.652" v="188" actId="478"/>
          <ac:picMkLst>
            <pc:docMk/>
            <pc:sldMk cId="2593199492" sldId="264"/>
            <ac:picMk id="8" creationId="{6CA714EE-7BCD-6365-C3CB-D6B4D721385C}"/>
          </ac:picMkLst>
        </pc:picChg>
      </pc:sldChg>
      <pc:sldChg chg="delSp mod delAnim modAnim">
        <pc:chgData name="Amanda Mastronardi" userId="869c487a-8c28-4260-98b9-af4626dd94ec" providerId="ADAL" clId="{9ECEE66C-08BC-408D-A020-82FC2468C2F8}" dt="2023-05-09T16:39:28.832" v="214"/>
        <pc:sldMkLst>
          <pc:docMk/>
          <pc:sldMk cId="2075052846" sldId="265"/>
        </pc:sldMkLst>
        <pc:picChg chg="del">
          <ac:chgData name="Amanda Mastronardi" userId="869c487a-8c28-4260-98b9-af4626dd94ec" providerId="ADAL" clId="{9ECEE66C-08BC-408D-A020-82FC2468C2F8}" dt="2023-05-09T16:34:34.157" v="189" actId="478"/>
          <ac:picMkLst>
            <pc:docMk/>
            <pc:sldMk cId="2075052846" sldId="265"/>
            <ac:picMk id="4" creationId="{CC92AA9C-465E-4B4E-3FA2-3DEAB59F09CA}"/>
          </ac:picMkLst>
        </pc:picChg>
      </pc:sldChg>
      <pc:sldChg chg="delSp modSp mod delAnim">
        <pc:chgData name="Amanda Mastronardi" userId="869c487a-8c28-4260-98b9-af4626dd94ec" providerId="ADAL" clId="{9ECEE66C-08BC-408D-A020-82FC2468C2F8}" dt="2023-05-09T16:43:38.454" v="258" actId="1037"/>
        <pc:sldMkLst>
          <pc:docMk/>
          <pc:sldMk cId="770975618" sldId="267"/>
        </pc:sldMkLst>
        <pc:spChg chg="mod">
          <ac:chgData name="Amanda Mastronardi" userId="869c487a-8c28-4260-98b9-af4626dd94ec" providerId="ADAL" clId="{9ECEE66C-08BC-408D-A020-82FC2468C2F8}" dt="2023-05-05T15:15:47.914" v="6" actId="27636"/>
          <ac:spMkLst>
            <pc:docMk/>
            <pc:sldMk cId="770975618" sldId="267"/>
            <ac:spMk id="5" creationId="{00000000-0000-0000-0000-000000000000}"/>
          </ac:spMkLst>
        </pc:spChg>
        <pc:picChg chg="mod">
          <ac:chgData name="Amanda Mastronardi" userId="869c487a-8c28-4260-98b9-af4626dd94ec" providerId="ADAL" clId="{9ECEE66C-08BC-408D-A020-82FC2468C2F8}" dt="2023-05-09T16:43:38.454" v="258" actId="1037"/>
          <ac:picMkLst>
            <pc:docMk/>
            <pc:sldMk cId="770975618" sldId="267"/>
            <ac:picMk id="2" creationId="{6F072734-20A2-B6D9-42A4-4679A900FE76}"/>
          </ac:picMkLst>
        </pc:picChg>
        <pc:picChg chg="del">
          <ac:chgData name="Amanda Mastronardi" userId="869c487a-8c28-4260-98b9-af4626dd94ec" providerId="ADAL" clId="{9ECEE66C-08BC-408D-A020-82FC2468C2F8}" dt="2023-05-09T16:35:50.447" v="201" actId="478"/>
          <ac:picMkLst>
            <pc:docMk/>
            <pc:sldMk cId="770975618" sldId="267"/>
            <ac:picMk id="6" creationId="{22382ABE-5A49-C56F-E3D9-79FA15180B6E}"/>
          </ac:picMkLst>
        </pc:picChg>
      </pc:sldChg>
      <pc:sldChg chg="delSp mod ord delAnim modAnim">
        <pc:chgData name="Amanda Mastronardi" userId="869c487a-8c28-4260-98b9-af4626dd94ec" providerId="ADAL" clId="{9ECEE66C-08BC-408D-A020-82FC2468C2F8}" dt="2023-05-09T16:40:19.297" v="226"/>
        <pc:sldMkLst>
          <pc:docMk/>
          <pc:sldMk cId="203547101" sldId="268"/>
        </pc:sldMkLst>
        <pc:picChg chg="del">
          <ac:chgData name="Amanda Mastronardi" userId="869c487a-8c28-4260-98b9-af4626dd94ec" providerId="ADAL" clId="{9ECEE66C-08BC-408D-A020-82FC2468C2F8}" dt="2023-05-09T16:35:52.592" v="202" actId="478"/>
          <ac:picMkLst>
            <pc:docMk/>
            <pc:sldMk cId="203547101" sldId="268"/>
            <ac:picMk id="7" creationId="{560C30C8-BA7D-DEDB-2F05-414DCEBAE1B5}"/>
          </ac:picMkLst>
        </pc:picChg>
      </pc:sldChg>
      <pc:sldChg chg="ord">
        <pc:chgData name="Amanda Mastronardi" userId="869c487a-8c28-4260-98b9-af4626dd94ec" providerId="ADAL" clId="{9ECEE66C-08BC-408D-A020-82FC2468C2F8}" dt="2023-05-09T16:13:20.938" v="129"/>
        <pc:sldMkLst>
          <pc:docMk/>
          <pc:sldMk cId="4293349203" sldId="269"/>
        </pc:sldMkLst>
      </pc:sldChg>
      <pc:sldChg chg="add del ord">
        <pc:chgData name="Amanda Mastronardi" userId="869c487a-8c28-4260-98b9-af4626dd94ec" providerId="ADAL" clId="{9ECEE66C-08BC-408D-A020-82FC2468C2F8}" dt="2023-05-09T16:35:57.204" v="204" actId="47"/>
        <pc:sldMkLst>
          <pc:docMk/>
          <pc:sldMk cId="1417863031" sldId="270"/>
        </pc:sldMkLst>
      </pc:sldChg>
      <pc:sldChg chg="ord modAnim">
        <pc:chgData name="Amanda Mastronardi" userId="869c487a-8c28-4260-98b9-af4626dd94ec" providerId="ADAL" clId="{9ECEE66C-08BC-408D-A020-82FC2468C2F8}" dt="2023-05-09T16:40:25.418" v="227"/>
        <pc:sldMkLst>
          <pc:docMk/>
          <pc:sldMk cId="2780713443" sldId="271"/>
        </pc:sldMkLst>
      </pc:sldChg>
      <pc:sldChg chg="ord">
        <pc:chgData name="Amanda Mastronardi" userId="869c487a-8c28-4260-98b9-af4626dd94ec" providerId="ADAL" clId="{9ECEE66C-08BC-408D-A020-82FC2468C2F8}" dt="2023-05-09T16:13:24.043" v="131"/>
        <pc:sldMkLst>
          <pc:docMk/>
          <pc:sldMk cId="1523325276" sldId="273"/>
        </pc:sldMkLst>
      </pc:sldChg>
      <pc:sldChg chg="ord">
        <pc:chgData name="Amanda Mastronardi" userId="869c487a-8c28-4260-98b9-af4626dd94ec" providerId="ADAL" clId="{9ECEE66C-08BC-408D-A020-82FC2468C2F8}" dt="2023-05-09T16:13:26.587" v="133"/>
        <pc:sldMkLst>
          <pc:docMk/>
          <pc:sldMk cId="3061016711" sldId="274"/>
        </pc:sldMkLst>
      </pc:sldChg>
      <pc:sldChg chg="ord">
        <pc:chgData name="Amanda Mastronardi" userId="869c487a-8c28-4260-98b9-af4626dd94ec" providerId="ADAL" clId="{9ECEE66C-08BC-408D-A020-82FC2468C2F8}" dt="2023-05-09T16:13:27.648" v="135"/>
        <pc:sldMkLst>
          <pc:docMk/>
          <pc:sldMk cId="3319626678" sldId="275"/>
        </pc:sldMkLst>
      </pc:sldChg>
      <pc:sldChg chg="modSp mod">
        <pc:chgData name="Amanda Mastronardi" userId="869c487a-8c28-4260-98b9-af4626dd94ec" providerId="ADAL" clId="{9ECEE66C-08BC-408D-A020-82FC2468C2F8}" dt="2023-05-09T16:42:40.921" v="238" actId="1037"/>
        <pc:sldMkLst>
          <pc:docMk/>
          <pc:sldMk cId="323932579" sldId="276"/>
        </pc:sldMkLst>
        <pc:picChg chg="mod">
          <ac:chgData name="Amanda Mastronardi" userId="869c487a-8c28-4260-98b9-af4626dd94ec" providerId="ADAL" clId="{9ECEE66C-08BC-408D-A020-82FC2468C2F8}" dt="2023-05-09T16:42:40.921" v="238" actId="1037"/>
          <ac:picMkLst>
            <pc:docMk/>
            <pc:sldMk cId="323932579" sldId="276"/>
            <ac:picMk id="6" creationId="{D995DFE6-38AC-12A4-7A0E-8888DC52A66E}"/>
          </ac:picMkLst>
        </pc:picChg>
      </pc:sldChg>
      <pc:sldChg chg="delSp mod delAnim modAnim">
        <pc:chgData name="Amanda Mastronardi" userId="869c487a-8c28-4260-98b9-af4626dd94ec" providerId="ADAL" clId="{9ECEE66C-08BC-408D-A020-82FC2468C2F8}" dt="2023-05-09T16:39:32.107" v="215"/>
        <pc:sldMkLst>
          <pc:docMk/>
          <pc:sldMk cId="3041756561" sldId="277"/>
        </pc:sldMkLst>
        <pc:picChg chg="del">
          <ac:chgData name="Amanda Mastronardi" userId="869c487a-8c28-4260-98b9-af4626dd94ec" providerId="ADAL" clId="{9ECEE66C-08BC-408D-A020-82FC2468C2F8}" dt="2023-05-09T16:34:38.285" v="190" actId="478"/>
          <ac:picMkLst>
            <pc:docMk/>
            <pc:sldMk cId="3041756561" sldId="277"/>
            <ac:picMk id="7" creationId="{DD47FFC5-F1EC-EC0B-F57A-FC07CC169BFF}"/>
          </ac:picMkLst>
        </pc:picChg>
      </pc:sldChg>
      <pc:sldChg chg="delSp modSp mod ord delAnim">
        <pc:chgData name="Amanda Mastronardi" userId="869c487a-8c28-4260-98b9-af4626dd94ec" providerId="ADAL" clId="{9ECEE66C-08BC-408D-A020-82FC2468C2F8}" dt="2023-05-09T17:20:21.539" v="301" actId="20577"/>
        <pc:sldMkLst>
          <pc:docMk/>
          <pc:sldMk cId="672383454" sldId="278"/>
        </pc:sldMkLst>
        <pc:spChg chg="mod">
          <ac:chgData name="Amanda Mastronardi" userId="869c487a-8c28-4260-98b9-af4626dd94ec" providerId="ADAL" clId="{9ECEE66C-08BC-408D-A020-82FC2468C2F8}" dt="2023-05-09T17:20:21.539" v="301" actId="20577"/>
          <ac:spMkLst>
            <pc:docMk/>
            <pc:sldMk cId="672383454" sldId="278"/>
            <ac:spMk id="5" creationId="{00000000-0000-0000-0000-000000000000}"/>
          </ac:spMkLst>
        </pc:spChg>
        <pc:picChg chg="mod">
          <ac:chgData name="Amanda Mastronardi" userId="869c487a-8c28-4260-98b9-af4626dd94ec" providerId="ADAL" clId="{9ECEE66C-08BC-408D-A020-82FC2468C2F8}" dt="2023-05-09T16:42:51.972" v="240" actId="1037"/>
          <ac:picMkLst>
            <pc:docMk/>
            <pc:sldMk cId="672383454" sldId="278"/>
            <ac:picMk id="6" creationId="{3AFB875F-B865-B62A-C0E7-D016F1C451B9}"/>
          </ac:picMkLst>
        </pc:picChg>
        <pc:picChg chg="del">
          <ac:chgData name="Amanda Mastronardi" userId="869c487a-8c28-4260-98b9-af4626dd94ec" providerId="ADAL" clId="{9ECEE66C-08BC-408D-A020-82FC2468C2F8}" dt="2023-05-09T16:35:02.564" v="193" actId="478"/>
          <ac:picMkLst>
            <pc:docMk/>
            <pc:sldMk cId="672383454" sldId="278"/>
            <ac:picMk id="8" creationId="{68E45AFD-D87A-1382-9EFF-55D99289F19B}"/>
          </ac:picMkLst>
        </pc:picChg>
      </pc:sldChg>
      <pc:sldChg chg="delSp mod delAnim modAnim">
        <pc:chgData name="Amanda Mastronardi" userId="869c487a-8c28-4260-98b9-af4626dd94ec" providerId="ADAL" clId="{9ECEE66C-08BC-408D-A020-82FC2468C2F8}" dt="2023-05-09T16:39:41.122" v="218"/>
        <pc:sldMkLst>
          <pc:docMk/>
          <pc:sldMk cId="295461885" sldId="280"/>
        </pc:sldMkLst>
        <pc:picChg chg="del">
          <ac:chgData name="Amanda Mastronardi" userId="869c487a-8c28-4260-98b9-af4626dd94ec" providerId="ADAL" clId="{9ECEE66C-08BC-408D-A020-82FC2468C2F8}" dt="2023-05-09T16:34:40.213" v="191" actId="478"/>
          <ac:picMkLst>
            <pc:docMk/>
            <pc:sldMk cId="295461885" sldId="280"/>
            <ac:picMk id="10" creationId="{B67F1855-AC5F-BEA9-F3CE-C0BB24651B9F}"/>
          </ac:picMkLst>
        </pc:picChg>
      </pc:sldChg>
      <pc:sldChg chg="delSp mod delAnim modAnim">
        <pc:chgData name="Amanda Mastronardi" userId="869c487a-8c28-4260-98b9-af4626dd94ec" providerId="ADAL" clId="{9ECEE66C-08BC-408D-A020-82FC2468C2F8}" dt="2023-05-09T16:39:43.930" v="219"/>
        <pc:sldMkLst>
          <pc:docMk/>
          <pc:sldMk cId="959485601" sldId="281"/>
        </pc:sldMkLst>
        <pc:picChg chg="del">
          <ac:chgData name="Amanda Mastronardi" userId="869c487a-8c28-4260-98b9-af4626dd94ec" providerId="ADAL" clId="{9ECEE66C-08BC-408D-A020-82FC2468C2F8}" dt="2023-05-09T16:34:42.419" v="192" actId="478"/>
          <ac:picMkLst>
            <pc:docMk/>
            <pc:sldMk cId="959485601" sldId="281"/>
            <ac:picMk id="7" creationId="{3F30B77C-93D0-3B5B-3291-29D9D945C49E}"/>
          </ac:picMkLst>
        </pc:picChg>
      </pc:sldChg>
      <pc:sldChg chg="del">
        <pc:chgData name="Amanda Mastronardi" userId="869c487a-8c28-4260-98b9-af4626dd94ec" providerId="ADAL" clId="{9ECEE66C-08BC-408D-A020-82FC2468C2F8}" dt="2023-05-09T15:41:25.924" v="24" actId="47"/>
        <pc:sldMkLst>
          <pc:docMk/>
          <pc:sldMk cId="745165161" sldId="282"/>
        </pc:sldMkLst>
      </pc:sldChg>
      <pc:sldChg chg="delSp modSp mod ord delAnim modAnim">
        <pc:chgData name="Amanda Mastronardi" userId="869c487a-8c28-4260-98b9-af4626dd94ec" providerId="ADAL" clId="{9ECEE66C-08BC-408D-A020-82FC2468C2F8}" dt="2023-05-09T17:20:17.675" v="300" actId="20577"/>
        <pc:sldMkLst>
          <pc:docMk/>
          <pc:sldMk cId="3906281347" sldId="284"/>
        </pc:sldMkLst>
        <pc:spChg chg="mod">
          <ac:chgData name="Amanda Mastronardi" userId="869c487a-8c28-4260-98b9-af4626dd94ec" providerId="ADAL" clId="{9ECEE66C-08BC-408D-A020-82FC2468C2F8}" dt="2023-05-09T17:20:17.675" v="300" actId="20577"/>
          <ac:spMkLst>
            <pc:docMk/>
            <pc:sldMk cId="3906281347" sldId="284"/>
            <ac:spMk id="5" creationId="{00000000-0000-0000-0000-000000000000}"/>
          </ac:spMkLst>
        </pc:spChg>
        <pc:picChg chg="del">
          <ac:chgData name="Amanda Mastronardi" userId="869c487a-8c28-4260-98b9-af4626dd94ec" providerId="ADAL" clId="{9ECEE66C-08BC-408D-A020-82FC2468C2F8}" dt="2023-05-09T16:35:04.754" v="194" actId="478"/>
          <ac:picMkLst>
            <pc:docMk/>
            <pc:sldMk cId="3906281347" sldId="284"/>
            <ac:picMk id="7" creationId="{D32FFE5A-DD5B-D1DD-8E71-09DD11BCEC7B}"/>
          </ac:picMkLst>
        </pc:picChg>
      </pc:sldChg>
      <pc:sldChg chg="delSp modSp mod ord delAnim modAnim">
        <pc:chgData name="Amanda Mastronardi" userId="869c487a-8c28-4260-98b9-af4626dd94ec" providerId="ADAL" clId="{9ECEE66C-08BC-408D-A020-82FC2468C2F8}" dt="2023-05-09T17:20:30.906" v="303" actId="20577"/>
        <pc:sldMkLst>
          <pc:docMk/>
          <pc:sldMk cId="3728535188" sldId="285"/>
        </pc:sldMkLst>
        <pc:spChg chg="mod">
          <ac:chgData name="Amanda Mastronardi" userId="869c487a-8c28-4260-98b9-af4626dd94ec" providerId="ADAL" clId="{9ECEE66C-08BC-408D-A020-82FC2468C2F8}" dt="2023-05-09T17:20:30.906" v="303" actId="20577"/>
          <ac:spMkLst>
            <pc:docMk/>
            <pc:sldMk cId="3728535188" sldId="285"/>
            <ac:spMk id="5" creationId="{00000000-0000-0000-0000-000000000000}"/>
          </ac:spMkLst>
        </pc:spChg>
        <pc:picChg chg="del">
          <ac:chgData name="Amanda Mastronardi" userId="869c487a-8c28-4260-98b9-af4626dd94ec" providerId="ADAL" clId="{9ECEE66C-08BC-408D-A020-82FC2468C2F8}" dt="2023-05-09T16:35:09.832" v="196" actId="478"/>
          <ac:picMkLst>
            <pc:docMk/>
            <pc:sldMk cId="3728535188" sldId="285"/>
            <ac:picMk id="8" creationId="{73EFB7FC-5E9C-9CBD-EEAD-24BED8FE6C11}"/>
          </ac:picMkLst>
        </pc:picChg>
      </pc:sldChg>
      <pc:sldChg chg="delSp mod delAnim">
        <pc:chgData name="Amanda Mastronardi" userId="869c487a-8c28-4260-98b9-af4626dd94ec" providerId="ADAL" clId="{9ECEE66C-08BC-408D-A020-82FC2468C2F8}" dt="2023-05-09T16:36:27.032" v="211" actId="478"/>
        <pc:sldMkLst>
          <pc:docMk/>
          <pc:sldMk cId="3673640755" sldId="288"/>
        </pc:sldMkLst>
        <pc:picChg chg="del">
          <ac:chgData name="Amanda Mastronardi" userId="869c487a-8c28-4260-98b9-af4626dd94ec" providerId="ADAL" clId="{9ECEE66C-08BC-408D-A020-82FC2468C2F8}" dt="2023-05-09T16:36:27.032" v="211" actId="478"/>
          <ac:picMkLst>
            <pc:docMk/>
            <pc:sldMk cId="3673640755" sldId="288"/>
            <ac:picMk id="3" creationId="{E0F59050-8155-10B7-8824-C72CF60B99B8}"/>
          </ac:picMkLst>
        </pc:picChg>
      </pc:sldChg>
      <pc:sldChg chg="delSp mod delAnim">
        <pc:chgData name="Amanda Mastronardi" userId="869c487a-8c28-4260-98b9-af4626dd94ec" providerId="ADAL" clId="{9ECEE66C-08BC-408D-A020-82FC2468C2F8}" dt="2023-05-09T16:36:07.315" v="206" actId="478"/>
        <pc:sldMkLst>
          <pc:docMk/>
          <pc:sldMk cId="3042133797" sldId="290"/>
        </pc:sldMkLst>
        <pc:picChg chg="del">
          <ac:chgData name="Amanda Mastronardi" userId="869c487a-8c28-4260-98b9-af4626dd94ec" providerId="ADAL" clId="{9ECEE66C-08BC-408D-A020-82FC2468C2F8}" dt="2023-05-09T16:36:07.315" v="206" actId="478"/>
          <ac:picMkLst>
            <pc:docMk/>
            <pc:sldMk cId="3042133797" sldId="290"/>
            <ac:picMk id="3" creationId="{7781E60C-4504-AD5D-8EAD-3F40BDC4EBEC}"/>
          </ac:picMkLst>
        </pc:picChg>
      </pc:sldChg>
      <pc:sldChg chg="modSp mod">
        <pc:chgData name="Amanda Mastronardi" userId="869c487a-8c28-4260-98b9-af4626dd94ec" providerId="ADAL" clId="{9ECEE66C-08BC-408D-A020-82FC2468C2F8}" dt="2023-05-09T16:36:11.674" v="207" actId="20577"/>
        <pc:sldMkLst>
          <pc:docMk/>
          <pc:sldMk cId="1261303206" sldId="291"/>
        </pc:sldMkLst>
        <pc:spChg chg="mod">
          <ac:chgData name="Amanda Mastronardi" userId="869c487a-8c28-4260-98b9-af4626dd94ec" providerId="ADAL" clId="{9ECEE66C-08BC-408D-A020-82FC2468C2F8}" dt="2023-05-09T16:36:11.674" v="207" actId="20577"/>
          <ac:spMkLst>
            <pc:docMk/>
            <pc:sldMk cId="1261303206" sldId="291"/>
            <ac:spMk id="5" creationId="{00000000-0000-0000-0000-000000000000}"/>
          </ac:spMkLst>
        </pc:spChg>
        <pc:picChg chg="ord">
          <ac:chgData name="Amanda Mastronardi" userId="869c487a-8c28-4260-98b9-af4626dd94ec" providerId="ADAL" clId="{9ECEE66C-08BC-408D-A020-82FC2468C2F8}" dt="2023-05-09T16:14:24.123" v="136" actId="166"/>
          <ac:picMkLst>
            <pc:docMk/>
            <pc:sldMk cId="1261303206" sldId="291"/>
            <ac:picMk id="6" creationId="{DCB87D51-136E-52E1-B038-946BDC3EBFD3}"/>
          </ac:picMkLst>
        </pc:picChg>
      </pc:sldChg>
      <pc:sldChg chg="delSp mod delAnim">
        <pc:chgData name="Amanda Mastronardi" userId="869c487a-8c28-4260-98b9-af4626dd94ec" providerId="ADAL" clId="{9ECEE66C-08BC-408D-A020-82FC2468C2F8}" dt="2023-05-09T16:36:18.957" v="209" actId="478"/>
        <pc:sldMkLst>
          <pc:docMk/>
          <pc:sldMk cId="2265291391" sldId="294"/>
        </pc:sldMkLst>
        <pc:picChg chg="del">
          <ac:chgData name="Amanda Mastronardi" userId="869c487a-8c28-4260-98b9-af4626dd94ec" providerId="ADAL" clId="{9ECEE66C-08BC-408D-A020-82FC2468C2F8}" dt="2023-05-09T16:36:18.957" v="209" actId="478"/>
          <ac:picMkLst>
            <pc:docMk/>
            <pc:sldMk cId="2265291391" sldId="294"/>
            <ac:picMk id="9" creationId="{02428C28-F2CD-DA4C-A74D-CDE6434DF14F}"/>
          </ac:picMkLst>
        </pc:picChg>
      </pc:sldChg>
      <pc:sldChg chg="modSp mod">
        <pc:chgData name="Amanda Mastronardi" userId="869c487a-8c28-4260-98b9-af4626dd94ec" providerId="ADAL" clId="{9ECEE66C-08BC-408D-A020-82FC2468C2F8}" dt="2023-05-09T16:44:23.719" v="276" actId="1037"/>
        <pc:sldMkLst>
          <pc:docMk/>
          <pc:sldMk cId="1882428856" sldId="295"/>
        </pc:sldMkLst>
        <pc:spChg chg="mod">
          <ac:chgData name="Amanda Mastronardi" userId="869c487a-8c28-4260-98b9-af4626dd94ec" providerId="ADAL" clId="{9ECEE66C-08BC-408D-A020-82FC2468C2F8}" dt="2023-05-09T16:22:47.759" v="158" actId="20577"/>
          <ac:spMkLst>
            <pc:docMk/>
            <pc:sldMk cId="1882428856" sldId="295"/>
            <ac:spMk id="5" creationId="{00000000-0000-0000-0000-000000000000}"/>
          </ac:spMkLst>
        </pc:spChg>
        <pc:picChg chg="mod">
          <ac:chgData name="Amanda Mastronardi" userId="869c487a-8c28-4260-98b9-af4626dd94ec" providerId="ADAL" clId="{9ECEE66C-08BC-408D-A020-82FC2468C2F8}" dt="2023-05-09T16:44:23.719" v="276" actId="1037"/>
          <ac:picMkLst>
            <pc:docMk/>
            <pc:sldMk cId="1882428856" sldId="295"/>
            <ac:picMk id="6" creationId="{398B955A-4C9A-64B0-EECF-F542105318D8}"/>
          </ac:picMkLst>
        </pc:picChg>
      </pc:sldChg>
      <pc:sldChg chg="modSp mod">
        <pc:chgData name="Amanda Mastronardi" userId="869c487a-8c28-4260-98b9-af4626dd94ec" providerId="ADAL" clId="{9ECEE66C-08BC-408D-A020-82FC2468C2F8}" dt="2023-05-09T16:07:07.676" v="119" actId="27636"/>
        <pc:sldMkLst>
          <pc:docMk/>
          <pc:sldMk cId="1687106849" sldId="297"/>
        </pc:sldMkLst>
        <pc:spChg chg="mod">
          <ac:chgData name="Amanda Mastronardi" userId="869c487a-8c28-4260-98b9-af4626dd94ec" providerId="ADAL" clId="{9ECEE66C-08BC-408D-A020-82FC2468C2F8}" dt="2023-05-09T16:07:07.676" v="119" actId="27636"/>
          <ac:spMkLst>
            <pc:docMk/>
            <pc:sldMk cId="1687106849" sldId="297"/>
            <ac:spMk id="5" creationId="{00000000-0000-0000-0000-000000000000}"/>
          </ac:spMkLst>
        </pc:spChg>
      </pc:sldChg>
      <pc:sldChg chg="delSp mod delAnim modAnim">
        <pc:chgData name="Amanda Mastronardi" userId="869c487a-8c28-4260-98b9-af4626dd94ec" providerId="ADAL" clId="{9ECEE66C-08BC-408D-A020-82FC2468C2F8}" dt="2023-05-09T16:39:24.154" v="213"/>
        <pc:sldMkLst>
          <pc:docMk/>
          <pc:sldMk cId="3631672621" sldId="298"/>
        </pc:sldMkLst>
        <pc:picChg chg="del">
          <ac:chgData name="Amanda Mastronardi" userId="869c487a-8c28-4260-98b9-af4626dd94ec" providerId="ADAL" clId="{9ECEE66C-08BC-408D-A020-82FC2468C2F8}" dt="2023-05-09T16:34:21.031" v="185" actId="478"/>
          <ac:picMkLst>
            <pc:docMk/>
            <pc:sldMk cId="3631672621" sldId="298"/>
            <ac:picMk id="7" creationId="{7083C815-AA38-402C-8117-2918AAEF40B9}"/>
          </ac:picMkLst>
        </pc:picChg>
      </pc:sldChg>
      <pc:sldChg chg="delSp modSp mod delAnim">
        <pc:chgData name="Amanda Mastronardi" userId="869c487a-8c28-4260-98b9-af4626dd94ec" providerId="ADAL" clId="{9ECEE66C-08BC-408D-A020-82FC2468C2F8}" dt="2023-05-09T16:42:18.862" v="232" actId="14100"/>
        <pc:sldMkLst>
          <pc:docMk/>
          <pc:sldMk cId="1285100557" sldId="300"/>
        </pc:sldMkLst>
        <pc:picChg chg="del">
          <ac:chgData name="Amanda Mastronardi" userId="869c487a-8c28-4260-98b9-af4626dd94ec" providerId="ADAL" clId="{9ECEE66C-08BC-408D-A020-82FC2468C2F8}" dt="2023-05-09T16:34:24.221" v="186" actId="478"/>
          <ac:picMkLst>
            <pc:docMk/>
            <pc:sldMk cId="1285100557" sldId="300"/>
            <ac:picMk id="6" creationId="{891799E8-50AE-3A14-7ECA-F9BE4DE4B6A4}"/>
          </ac:picMkLst>
        </pc:picChg>
        <pc:picChg chg="mod">
          <ac:chgData name="Amanda Mastronardi" userId="869c487a-8c28-4260-98b9-af4626dd94ec" providerId="ADAL" clId="{9ECEE66C-08BC-408D-A020-82FC2468C2F8}" dt="2023-05-09T16:42:18.862" v="232" actId="14100"/>
          <ac:picMkLst>
            <pc:docMk/>
            <pc:sldMk cId="1285100557" sldId="300"/>
            <ac:picMk id="10" creationId="{3647E5E5-88F7-3FF1-BAB0-6F78B9B16305}"/>
          </ac:picMkLst>
        </pc:picChg>
      </pc:sldChg>
      <pc:sldChg chg="delSp modSp mod delAnim">
        <pc:chgData name="Amanda Mastronardi" userId="869c487a-8c28-4260-98b9-af4626dd94ec" providerId="ADAL" clId="{9ECEE66C-08BC-408D-A020-82FC2468C2F8}" dt="2023-05-09T16:42:27.689" v="234" actId="14100"/>
        <pc:sldMkLst>
          <pc:docMk/>
          <pc:sldMk cId="172680842" sldId="302"/>
        </pc:sldMkLst>
        <pc:picChg chg="mod">
          <ac:chgData name="Amanda Mastronardi" userId="869c487a-8c28-4260-98b9-af4626dd94ec" providerId="ADAL" clId="{9ECEE66C-08BC-408D-A020-82FC2468C2F8}" dt="2023-05-09T16:42:27.689" v="234" actId="14100"/>
          <ac:picMkLst>
            <pc:docMk/>
            <pc:sldMk cId="172680842" sldId="302"/>
            <ac:picMk id="2" creationId="{BBBE6152-0C45-99E6-43A5-D1E0AF7D2723}"/>
          </ac:picMkLst>
        </pc:picChg>
        <pc:picChg chg="del">
          <ac:chgData name="Amanda Mastronardi" userId="869c487a-8c28-4260-98b9-af4626dd94ec" providerId="ADAL" clId="{9ECEE66C-08BC-408D-A020-82FC2468C2F8}" dt="2023-05-09T16:34:28.252" v="187" actId="478"/>
          <ac:picMkLst>
            <pc:docMk/>
            <pc:sldMk cId="172680842" sldId="302"/>
            <ac:picMk id="6" creationId="{4613132A-0AEC-551C-57B6-BD32B2BC15F5}"/>
          </ac:picMkLst>
        </pc:picChg>
      </pc:sldChg>
      <pc:sldChg chg="delSp modSp mod ord delAnim">
        <pc:chgData name="Amanda Mastronardi" userId="869c487a-8c28-4260-98b9-af4626dd94ec" providerId="ADAL" clId="{9ECEE66C-08BC-408D-A020-82FC2468C2F8}" dt="2023-05-09T17:20:27.906" v="302" actId="20577"/>
        <pc:sldMkLst>
          <pc:docMk/>
          <pc:sldMk cId="3822326493" sldId="304"/>
        </pc:sldMkLst>
        <pc:spChg chg="mod">
          <ac:chgData name="Amanda Mastronardi" userId="869c487a-8c28-4260-98b9-af4626dd94ec" providerId="ADAL" clId="{9ECEE66C-08BC-408D-A020-82FC2468C2F8}" dt="2023-05-09T17:20:27.906" v="302" actId="20577"/>
          <ac:spMkLst>
            <pc:docMk/>
            <pc:sldMk cId="3822326493" sldId="304"/>
            <ac:spMk id="5" creationId="{00000000-0000-0000-0000-000000000000}"/>
          </ac:spMkLst>
        </pc:spChg>
        <pc:picChg chg="del">
          <ac:chgData name="Amanda Mastronardi" userId="869c487a-8c28-4260-98b9-af4626dd94ec" providerId="ADAL" clId="{9ECEE66C-08BC-408D-A020-82FC2468C2F8}" dt="2023-05-09T16:35:07.841" v="195" actId="478"/>
          <ac:picMkLst>
            <pc:docMk/>
            <pc:sldMk cId="3822326493" sldId="304"/>
            <ac:picMk id="2" creationId="{B9921CAA-7FE1-5C7F-EA81-5DE2070372BD}"/>
          </ac:picMkLst>
        </pc:picChg>
      </pc:sldChg>
      <pc:sldChg chg="modSp mod ord">
        <pc:chgData name="Amanda Mastronardi" userId="869c487a-8c28-4260-98b9-af4626dd94ec" providerId="ADAL" clId="{9ECEE66C-08BC-408D-A020-82FC2468C2F8}" dt="2023-05-09T17:20:38.165" v="309" actId="20577"/>
        <pc:sldMkLst>
          <pc:docMk/>
          <pc:sldMk cId="2405452904" sldId="309"/>
        </pc:sldMkLst>
        <pc:spChg chg="mod">
          <ac:chgData name="Amanda Mastronardi" userId="869c487a-8c28-4260-98b9-af4626dd94ec" providerId="ADAL" clId="{9ECEE66C-08BC-408D-A020-82FC2468C2F8}" dt="2023-05-09T17:20:38.165" v="309" actId="20577"/>
          <ac:spMkLst>
            <pc:docMk/>
            <pc:sldMk cId="2405452904" sldId="309"/>
            <ac:spMk id="5" creationId="{00000000-0000-0000-0000-000000000000}"/>
          </ac:spMkLst>
        </pc:spChg>
        <pc:picChg chg="mod">
          <ac:chgData name="Amanda Mastronardi" userId="869c487a-8c28-4260-98b9-af4626dd94ec" providerId="ADAL" clId="{9ECEE66C-08BC-408D-A020-82FC2468C2F8}" dt="2023-05-09T16:42:57.486" v="242" actId="1037"/>
          <ac:picMkLst>
            <pc:docMk/>
            <pc:sldMk cId="2405452904" sldId="309"/>
            <ac:picMk id="6" creationId="{605CB319-8557-8644-5AB5-02164B869038}"/>
          </ac:picMkLst>
        </pc:picChg>
      </pc:sldChg>
      <pc:sldChg chg="delSp modSp mod delAnim">
        <pc:chgData name="Amanda Mastronardi" userId="869c487a-8c28-4260-98b9-af4626dd94ec" providerId="ADAL" clId="{9ECEE66C-08BC-408D-A020-82FC2468C2F8}" dt="2023-05-09T16:43:30.502" v="255" actId="1038"/>
        <pc:sldMkLst>
          <pc:docMk/>
          <pc:sldMk cId="1597594555" sldId="311"/>
        </pc:sldMkLst>
        <pc:picChg chg="del">
          <ac:chgData name="Amanda Mastronardi" userId="869c487a-8c28-4260-98b9-af4626dd94ec" providerId="ADAL" clId="{9ECEE66C-08BC-408D-A020-82FC2468C2F8}" dt="2023-05-09T16:35:22.297" v="200" actId="478"/>
          <ac:picMkLst>
            <pc:docMk/>
            <pc:sldMk cId="1597594555" sldId="311"/>
            <ac:picMk id="2" creationId="{64D6AFC9-255A-FAB1-21E5-4097FD953947}"/>
          </ac:picMkLst>
        </pc:picChg>
        <pc:picChg chg="mod">
          <ac:chgData name="Amanda Mastronardi" userId="869c487a-8c28-4260-98b9-af4626dd94ec" providerId="ADAL" clId="{9ECEE66C-08BC-408D-A020-82FC2468C2F8}" dt="2023-05-09T16:43:30.502" v="255" actId="1038"/>
          <ac:picMkLst>
            <pc:docMk/>
            <pc:sldMk cId="1597594555" sldId="311"/>
            <ac:picMk id="6" creationId="{997C49B6-B3C9-15AD-9FE4-C3F218AB736F}"/>
          </ac:picMkLst>
        </pc:picChg>
      </pc:sldChg>
      <pc:sldChg chg="modSp add del mod">
        <pc:chgData name="Amanda Mastronardi" userId="869c487a-8c28-4260-98b9-af4626dd94ec" providerId="ADAL" clId="{9ECEE66C-08BC-408D-A020-82FC2468C2F8}" dt="2023-05-09T15:59:07.693" v="28" actId="47"/>
        <pc:sldMkLst>
          <pc:docMk/>
          <pc:sldMk cId="3856521326" sldId="313"/>
        </pc:sldMkLst>
        <pc:picChg chg="mod">
          <ac:chgData name="Amanda Mastronardi" userId="869c487a-8c28-4260-98b9-af4626dd94ec" providerId="ADAL" clId="{9ECEE66C-08BC-408D-A020-82FC2468C2F8}" dt="2023-05-09T15:25:33.455" v="21" actId="1037"/>
          <ac:picMkLst>
            <pc:docMk/>
            <pc:sldMk cId="3856521326" sldId="313"/>
            <ac:picMk id="6" creationId="{A217A19C-E52E-B9DE-FCD9-E491499C43BE}"/>
          </ac:picMkLst>
        </pc:picChg>
      </pc:sldChg>
      <pc:sldChg chg="modSp mod">
        <pc:chgData name="Amanda Mastronardi" userId="869c487a-8c28-4260-98b9-af4626dd94ec" providerId="ADAL" clId="{9ECEE66C-08BC-408D-A020-82FC2468C2F8}" dt="2023-05-09T16:44:12.300" v="272" actId="14100"/>
        <pc:sldMkLst>
          <pc:docMk/>
          <pc:sldMk cId="501263370" sldId="316"/>
        </pc:sldMkLst>
        <pc:spChg chg="mod">
          <ac:chgData name="Amanda Mastronardi" userId="869c487a-8c28-4260-98b9-af4626dd94ec" providerId="ADAL" clId="{9ECEE66C-08BC-408D-A020-82FC2468C2F8}" dt="2023-05-09T16:15:15.855" v="137" actId="20577"/>
          <ac:spMkLst>
            <pc:docMk/>
            <pc:sldMk cId="501263370" sldId="316"/>
            <ac:spMk id="5" creationId="{00000000-0000-0000-0000-000000000000}"/>
          </ac:spMkLst>
        </pc:spChg>
        <pc:picChg chg="mod">
          <ac:chgData name="Amanda Mastronardi" userId="869c487a-8c28-4260-98b9-af4626dd94ec" providerId="ADAL" clId="{9ECEE66C-08BC-408D-A020-82FC2468C2F8}" dt="2023-05-09T16:44:12.300" v="272" actId="14100"/>
          <ac:picMkLst>
            <pc:docMk/>
            <pc:sldMk cId="501263370" sldId="316"/>
            <ac:picMk id="11" creationId="{BDCC8560-1DF0-5903-75C3-7D4B6F51B0F2}"/>
          </ac:picMkLst>
        </pc:picChg>
      </pc:sldChg>
      <pc:sldChg chg="del">
        <pc:chgData name="Amanda Mastronardi" userId="869c487a-8c28-4260-98b9-af4626dd94ec" providerId="ADAL" clId="{9ECEE66C-08BC-408D-A020-82FC2468C2F8}" dt="2023-05-09T16:01:13.177" v="83" actId="47"/>
        <pc:sldMkLst>
          <pc:docMk/>
          <pc:sldMk cId="4231384275" sldId="317"/>
        </pc:sldMkLst>
      </pc:sldChg>
      <pc:sldChg chg="delSp mod delAnim">
        <pc:chgData name="Amanda Mastronardi" userId="869c487a-8c28-4260-98b9-af4626dd94ec" providerId="ADAL" clId="{9ECEE66C-08BC-408D-A020-82FC2468C2F8}" dt="2023-05-09T16:36:14.504" v="208" actId="478"/>
        <pc:sldMkLst>
          <pc:docMk/>
          <pc:sldMk cId="46402249" sldId="321"/>
        </pc:sldMkLst>
        <pc:picChg chg="del">
          <ac:chgData name="Amanda Mastronardi" userId="869c487a-8c28-4260-98b9-af4626dd94ec" providerId="ADAL" clId="{9ECEE66C-08BC-408D-A020-82FC2468C2F8}" dt="2023-05-09T16:36:14.504" v="208" actId="478"/>
          <ac:picMkLst>
            <pc:docMk/>
            <pc:sldMk cId="46402249" sldId="321"/>
            <ac:picMk id="2" creationId="{90100F4E-21A0-DAC0-BD40-DA791407EC72}"/>
          </ac:picMkLst>
        </pc:picChg>
      </pc:sldChg>
      <pc:sldChg chg="delSp mod delAnim">
        <pc:chgData name="Amanda Mastronardi" userId="869c487a-8c28-4260-98b9-af4626dd94ec" providerId="ADAL" clId="{9ECEE66C-08BC-408D-A020-82FC2468C2F8}" dt="2023-05-09T16:36:23.022" v="210" actId="478"/>
        <pc:sldMkLst>
          <pc:docMk/>
          <pc:sldMk cId="1584871034" sldId="323"/>
        </pc:sldMkLst>
        <pc:picChg chg="del">
          <ac:chgData name="Amanda Mastronardi" userId="869c487a-8c28-4260-98b9-af4626dd94ec" providerId="ADAL" clId="{9ECEE66C-08BC-408D-A020-82FC2468C2F8}" dt="2023-05-09T16:36:23.022" v="210" actId="478"/>
          <ac:picMkLst>
            <pc:docMk/>
            <pc:sldMk cId="1584871034" sldId="323"/>
            <ac:picMk id="2" creationId="{2626C006-9F85-3ED1-3B9A-466C31A28676}"/>
          </ac:picMkLst>
        </pc:picChg>
      </pc:sldChg>
      <pc:sldChg chg="delSp modSp mod delAnim modAnim">
        <pc:chgData name="Amanda Mastronardi" userId="869c487a-8c28-4260-98b9-af4626dd94ec" providerId="ADAL" clId="{9ECEE66C-08BC-408D-A020-82FC2468C2F8}" dt="2023-05-09T16:40:03.957" v="223"/>
        <pc:sldMkLst>
          <pc:docMk/>
          <pc:sldMk cId="1292435334" sldId="324"/>
        </pc:sldMkLst>
        <pc:spChg chg="mod">
          <ac:chgData name="Amanda Mastronardi" userId="869c487a-8c28-4260-98b9-af4626dd94ec" providerId="ADAL" clId="{9ECEE66C-08BC-408D-A020-82FC2468C2F8}" dt="2023-05-05T15:15:47.898" v="3" actId="27636"/>
          <ac:spMkLst>
            <pc:docMk/>
            <pc:sldMk cId="1292435334" sldId="324"/>
            <ac:spMk id="5" creationId="{00000000-0000-0000-0000-000000000000}"/>
          </ac:spMkLst>
        </pc:spChg>
        <pc:picChg chg="del">
          <ac:chgData name="Amanda Mastronardi" userId="869c487a-8c28-4260-98b9-af4626dd94ec" providerId="ADAL" clId="{9ECEE66C-08BC-408D-A020-82FC2468C2F8}" dt="2023-05-09T16:35:13.589" v="197" actId="478"/>
          <ac:picMkLst>
            <pc:docMk/>
            <pc:sldMk cId="1292435334" sldId="324"/>
            <ac:picMk id="2" creationId="{0730F7CC-A587-8068-9250-6842DA81E71A}"/>
          </ac:picMkLst>
        </pc:picChg>
      </pc:sldChg>
      <pc:sldChg chg="delSp modSp mod delAnim modAnim">
        <pc:chgData name="Amanda Mastronardi" userId="869c487a-8c28-4260-98b9-af4626dd94ec" providerId="ADAL" clId="{9ECEE66C-08BC-408D-A020-82FC2468C2F8}" dt="2023-05-09T16:40:08.185" v="224"/>
        <pc:sldMkLst>
          <pc:docMk/>
          <pc:sldMk cId="2389565342" sldId="325"/>
        </pc:sldMkLst>
        <pc:spChg chg="mod">
          <ac:chgData name="Amanda Mastronardi" userId="869c487a-8c28-4260-98b9-af4626dd94ec" providerId="ADAL" clId="{9ECEE66C-08BC-408D-A020-82FC2468C2F8}" dt="2023-05-05T15:15:47.898" v="4" actId="27636"/>
          <ac:spMkLst>
            <pc:docMk/>
            <pc:sldMk cId="2389565342" sldId="325"/>
            <ac:spMk id="5" creationId="{00000000-0000-0000-0000-000000000000}"/>
          </ac:spMkLst>
        </pc:spChg>
        <pc:picChg chg="del">
          <ac:chgData name="Amanda Mastronardi" userId="869c487a-8c28-4260-98b9-af4626dd94ec" providerId="ADAL" clId="{9ECEE66C-08BC-408D-A020-82FC2468C2F8}" dt="2023-05-09T16:35:15.566" v="198" actId="478"/>
          <ac:picMkLst>
            <pc:docMk/>
            <pc:sldMk cId="2389565342" sldId="325"/>
            <ac:picMk id="2" creationId="{41AB082F-165A-3BBF-3422-1E6578FB57B6}"/>
          </ac:picMkLst>
        </pc:picChg>
      </pc:sldChg>
      <pc:sldChg chg="delSp modSp mod delAnim modAnim">
        <pc:chgData name="Amanda Mastronardi" userId="869c487a-8c28-4260-98b9-af4626dd94ec" providerId="ADAL" clId="{9ECEE66C-08BC-408D-A020-82FC2468C2F8}" dt="2023-05-09T16:40:14.891" v="225"/>
        <pc:sldMkLst>
          <pc:docMk/>
          <pc:sldMk cId="2177060018" sldId="326"/>
        </pc:sldMkLst>
        <pc:spChg chg="mod">
          <ac:chgData name="Amanda Mastronardi" userId="869c487a-8c28-4260-98b9-af4626dd94ec" providerId="ADAL" clId="{9ECEE66C-08BC-408D-A020-82FC2468C2F8}" dt="2023-05-05T15:15:47.898" v="5" actId="27636"/>
          <ac:spMkLst>
            <pc:docMk/>
            <pc:sldMk cId="2177060018" sldId="326"/>
            <ac:spMk id="5" creationId="{00000000-0000-0000-0000-000000000000}"/>
          </ac:spMkLst>
        </pc:spChg>
        <pc:picChg chg="del">
          <ac:chgData name="Amanda Mastronardi" userId="869c487a-8c28-4260-98b9-af4626dd94ec" providerId="ADAL" clId="{9ECEE66C-08BC-408D-A020-82FC2468C2F8}" dt="2023-05-09T16:35:17.568" v="199" actId="478"/>
          <ac:picMkLst>
            <pc:docMk/>
            <pc:sldMk cId="2177060018" sldId="326"/>
            <ac:picMk id="2" creationId="{91BC4816-7EE4-8DA7-F1E2-79AB15D87706}"/>
          </ac:picMkLst>
        </pc:picChg>
      </pc:sldChg>
      <pc:sldChg chg="delSp modSp add mod ord delAnim">
        <pc:chgData name="Amanda Mastronardi" userId="869c487a-8c28-4260-98b9-af4626dd94ec" providerId="ADAL" clId="{9ECEE66C-08BC-408D-A020-82FC2468C2F8}" dt="2023-05-09T16:44:00.572" v="266" actId="14100"/>
        <pc:sldMkLst>
          <pc:docMk/>
          <pc:sldMk cId="3470904620" sldId="327"/>
        </pc:sldMkLst>
        <pc:picChg chg="mod">
          <ac:chgData name="Amanda Mastronardi" userId="869c487a-8c28-4260-98b9-af4626dd94ec" providerId="ADAL" clId="{9ECEE66C-08BC-408D-A020-82FC2468C2F8}" dt="2023-05-09T16:44:00.572" v="266" actId="14100"/>
          <ac:picMkLst>
            <pc:docMk/>
            <pc:sldMk cId="3470904620" sldId="327"/>
            <ac:picMk id="6" creationId="{A217A19C-E52E-B9DE-FCD9-E491499C43BE}"/>
          </ac:picMkLst>
        </pc:picChg>
        <pc:picChg chg="del">
          <ac:chgData name="Amanda Mastronardi" userId="869c487a-8c28-4260-98b9-af4626dd94ec" providerId="ADAL" clId="{9ECEE66C-08BC-408D-A020-82FC2468C2F8}" dt="2023-05-09T16:36:04.343" v="205" actId="478"/>
          <ac:picMkLst>
            <pc:docMk/>
            <pc:sldMk cId="3470904620" sldId="327"/>
            <ac:picMk id="8" creationId="{75B1B877-6DE5-C1C2-E2AE-CB5D558125F0}"/>
          </ac:picMkLst>
        </pc:picChg>
      </pc:sldChg>
      <pc:sldChg chg="addSp delSp modSp new mod">
        <pc:chgData name="Amanda Mastronardi" userId="869c487a-8c28-4260-98b9-af4626dd94ec" providerId="ADAL" clId="{9ECEE66C-08BC-408D-A020-82FC2468C2F8}" dt="2023-05-09T16:48:45.826" v="299" actId="14100"/>
        <pc:sldMkLst>
          <pc:docMk/>
          <pc:sldMk cId="275241515" sldId="328"/>
        </pc:sldMkLst>
        <pc:spChg chg="del">
          <ac:chgData name="Amanda Mastronardi" userId="869c487a-8c28-4260-98b9-af4626dd94ec" providerId="ADAL" clId="{9ECEE66C-08BC-408D-A020-82FC2468C2F8}" dt="2023-05-09T15:59:26.731" v="79" actId="478"/>
          <ac:spMkLst>
            <pc:docMk/>
            <pc:sldMk cId="275241515" sldId="328"/>
            <ac:spMk id="2" creationId="{8BA2E26F-762A-BAC1-C450-3511FAA2CF20}"/>
          </ac:spMkLst>
        </pc:spChg>
        <pc:spChg chg="mod">
          <ac:chgData name="Amanda Mastronardi" userId="869c487a-8c28-4260-98b9-af4626dd94ec" providerId="ADAL" clId="{9ECEE66C-08BC-408D-A020-82FC2468C2F8}" dt="2023-05-09T16:44:41.413" v="293" actId="20577"/>
          <ac:spMkLst>
            <pc:docMk/>
            <pc:sldMk cId="275241515" sldId="328"/>
            <ac:spMk id="5" creationId="{A801E72D-4BA2-2D13-EEF1-8DED7894EF57}"/>
          </ac:spMkLst>
        </pc:spChg>
        <pc:spChg chg="del">
          <ac:chgData name="Amanda Mastronardi" userId="869c487a-8c28-4260-98b9-af4626dd94ec" providerId="ADAL" clId="{9ECEE66C-08BC-408D-A020-82FC2468C2F8}" dt="2023-05-09T16:45:02.424" v="294" actId="478"/>
          <ac:spMkLst>
            <pc:docMk/>
            <pc:sldMk cId="275241515" sldId="328"/>
            <ac:spMk id="6" creationId="{C85BE333-AEA3-F40E-33B1-554DD610F5D0}"/>
          </ac:spMkLst>
        </pc:spChg>
        <pc:spChg chg="del mod">
          <ac:chgData name="Amanda Mastronardi" userId="869c487a-8c28-4260-98b9-af4626dd94ec" providerId="ADAL" clId="{9ECEE66C-08BC-408D-A020-82FC2468C2F8}" dt="2023-05-09T16:48:31.053" v="296" actId="478"/>
          <ac:spMkLst>
            <pc:docMk/>
            <pc:sldMk cId="275241515" sldId="328"/>
            <ac:spMk id="8" creationId="{EAF75B42-B4E6-EB5E-AD67-05BCB33C3914}"/>
          </ac:spMkLst>
        </pc:spChg>
        <pc:spChg chg="add mod">
          <ac:chgData name="Amanda Mastronardi" userId="869c487a-8c28-4260-98b9-af4626dd94ec" providerId="ADAL" clId="{9ECEE66C-08BC-408D-A020-82FC2468C2F8}" dt="2023-05-09T16:48:35.587" v="297"/>
          <ac:spMkLst>
            <pc:docMk/>
            <pc:sldMk cId="275241515" sldId="328"/>
            <ac:spMk id="9" creationId="{3FA91B30-B522-AADC-A1BD-9EEABA7E52B1}"/>
          </ac:spMkLst>
        </pc:spChg>
        <pc:picChg chg="mod">
          <ac:chgData name="Amanda Mastronardi" userId="869c487a-8c28-4260-98b9-af4626dd94ec" providerId="ADAL" clId="{9ECEE66C-08BC-408D-A020-82FC2468C2F8}" dt="2023-05-09T16:48:45.826" v="299" actId="14100"/>
          <ac:picMkLst>
            <pc:docMk/>
            <pc:sldMk cId="275241515" sldId="328"/>
            <ac:picMk id="7" creationId="{DFC54BCA-8A2B-527D-1766-D0A53A3A4DE5}"/>
          </ac:picMkLst>
        </pc:picChg>
      </pc:sldChg>
    </pc:docChg>
  </pc:docChgLst>
  <pc:docChgLst>
    <pc:chgData name="Melissa Overkamp" userId="S::moverkamp@communitylivingessex.org::dd739427-7346-470c-a7ce-d3c731dff4a5" providerId="AD" clId="Web-{AA42638C-214A-1F06-409E-CD1690F520F9}"/>
    <pc:docChg chg="modSld">
      <pc:chgData name="Melissa Overkamp" userId="S::moverkamp@communitylivingessex.org::dd739427-7346-470c-a7ce-d3c731dff4a5" providerId="AD" clId="Web-{AA42638C-214A-1F06-409E-CD1690F520F9}" dt="2023-05-04T19:54:31.264" v="20" actId="14100"/>
      <pc:docMkLst>
        <pc:docMk/>
      </pc:docMkLst>
      <pc:sldChg chg="addSp delSp modSp">
        <pc:chgData name="Melissa Overkamp" userId="S::moverkamp@communitylivingessex.org::dd739427-7346-470c-a7ce-d3c731dff4a5" providerId="AD" clId="Web-{AA42638C-214A-1F06-409E-CD1690F520F9}" dt="2023-05-04T17:39:02.346" v="12" actId="14100"/>
        <pc:sldMkLst>
          <pc:docMk/>
          <pc:sldMk cId="3145087758" sldId="263"/>
        </pc:sldMkLst>
        <pc:picChg chg="add mod">
          <ac:chgData name="Melissa Overkamp" userId="S::moverkamp@communitylivingessex.org::dd739427-7346-470c-a7ce-d3c731dff4a5" providerId="AD" clId="Web-{AA42638C-214A-1F06-409E-CD1690F520F9}" dt="2023-05-04T17:39:02.346" v="12" actId="14100"/>
          <ac:picMkLst>
            <pc:docMk/>
            <pc:sldMk cId="3145087758" sldId="263"/>
            <ac:picMk id="2" creationId="{782103C6-0EA4-1E9D-8E59-F2F6F223DC13}"/>
          </ac:picMkLst>
        </pc:picChg>
        <pc:picChg chg="del">
          <ac:chgData name="Melissa Overkamp" userId="S::moverkamp@communitylivingessex.org::dd739427-7346-470c-a7ce-d3c731dff4a5" providerId="AD" clId="Web-{AA42638C-214A-1F06-409E-CD1690F520F9}" dt="2023-05-04T17:38:34.846" v="7"/>
          <ac:picMkLst>
            <pc:docMk/>
            <pc:sldMk cId="3145087758" sldId="263"/>
            <ac:picMk id="9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AA42638C-214A-1F06-409E-CD1690F520F9}" dt="2023-05-04T17:38:33.814" v="6"/>
          <ac:picMkLst>
            <pc:docMk/>
            <pc:sldMk cId="3145087758" sldId="263"/>
            <ac:picMk id="4098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AA42638C-214A-1F06-409E-CD1690F520F9}" dt="2023-05-04T19:54:31.264" v="20" actId="14100"/>
        <pc:sldMkLst>
          <pc:docMk/>
          <pc:sldMk cId="323932579" sldId="276"/>
        </pc:sldMkLst>
        <pc:picChg chg="add mod">
          <ac:chgData name="Melissa Overkamp" userId="S::moverkamp@communitylivingessex.org::dd739427-7346-470c-a7ce-d3c731dff4a5" providerId="AD" clId="Web-{AA42638C-214A-1F06-409E-CD1690F520F9}" dt="2023-05-04T19:54:31.264" v="20" actId="14100"/>
          <ac:picMkLst>
            <pc:docMk/>
            <pc:sldMk cId="323932579" sldId="276"/>
            <ac:picMk id="6" creationId="{D995DFE6-38AC-12A4-7A0E-8888DC52A66E}"/>
          </ac:picMkLst>
        </pc:picChg>
        <pc:picChg chg="del">
          <ac:chgData name="Melissa Overkamp" userId="S::moverkamp@communitylivingessex.org::dd739427-7346-470c-a7ce-d3c731dff4a5" providerId="AD" clId="Web-{AA42638C-214A-1F06-409E-CD1690F520F9}" dt="2023-05-04T19:50:59.622" v="14"/>
          <ac:picMkLst>
            <pc:docMk/>
            <pc:sldMk cId="323932579" sldId="276"/>
            <ac:picMk id="8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AA42638C-214A-1F06-409E-CD1690F520F9}" dt="2023-05-04T19:51:00.809" v="15"/>
          <ac:picMkLst>
            <pc:docMk/>
            <pc:sldMk cId="323932579" sldId="276"/>
            <ac:picMk id="10" creationId="{00000000-0000-0000-0000-000000000000}"/>
          </ac:picMkLst>
        </pc:picChg>
      </pc:sldChg>
      <pc:sldChg chg="modSp">
        <pc:chgData name="Melissa Overkamp" userId="S::moverkamp@communitylivingessex.org::dd739427-7346-470c-a7ce-d3c731dff4a5" providerId="AD" clId="Web-{AA42638C-214A-1F06-409E-CD1690F520F9}" dt="2023-05-04T17:51:19.344" v="13" actId="1076"/>
        <pc:sldMkLst>
          <pc:docMk/>
          <pc:sldMk cId="672383454" sldId="278"/>
        </pc:sldMkLst>
        <pc:picChg chg="mod">
          <ac:chgData name="Melissa Overkamp" userId="S::moverkamp@communitylivingessex.org::dd739427-7346-470c-a7ce-d3c731dff4a5" providerId="AD" clId="Web-{AA42638C-214A-1F06-409E-CD1690F520F9}" dt="2023-05-04T17:51:19.344" v="13" actId="1076"/>
          <ac:picMkLst>
            <pc:docMk/>
            <pc:sldMk cId="672383454" sldId="278"/>
            <ac:picMk id="8" creationId="{00000000-0000-0000-0000-000000000000}"/>
          </ac:picMkLst>
        </pc:picChg>
      </pc:sldChg>
      <pc:sldChg chg="addSp delSp modSp">
        <pc:chgData name="Melissa Overkamp" userId="S::moverkamp@communitylivingessex.org::dd739427-7346-470c-a7ce-d3c731dff4a5" providerId="AD" clId="Web-{AA42638C-214A-1F06-409E-CD1690F520F9}" dt="2023-05-04T16:57:35.758" v="5" actId="14100"/>
        <pc:sldMkLst>
          <pc:docMk/>
          <pc:sldMk cId="172680842" sldId="302"/>
        </pc:sldMkLst>
        <pc:picChg chg="add mod">
          <ac:chgData name="Melissa Overkamp" userId="S::moverkamp@communitylivingessex.org::dd739427-7346-470c-a7ce-d3c731dff4a5" providerId="AD" clId="Web-{AA42638C-214A-1F06-409E-CD1690F520F9}" dt="2023-05-04T16:57:35.758" v="5" actId="14100"/>
          <ac:picMkLst>
            <pc:docMk/>
            <pc:sldMk cId="172680842" sldId="302"/>
            <ac:picMk id="2" creationId="{BBBE6152-0C45-99E6-43A5-D1E0AF7D2723}"/>
          </ac:picMkLst>
        </pc:picChg>
        <pc:picChg chg="del">
          <ac:chgData name="Melissa Overkamp" userId="S::moverkamp@communitylivingessex.org::dd739427-7346-470c-a7ce-d3c731dff4a5" providerId="AD" clId="Web-{AA42638C-214A-1F06-409E-CD1690F520F9}" dt="2023-05-04T16:56:07.038" v="1"/>
          <ac:picMkLst>
            <pc:docMk/>
            <pc:sldMk cId="172680842" sldId="302"/>
            <ac:picMk id="9" creationId="{00000000-0000-0000-0000-000000000000}"/>
          </ac:picMkLst>
        </pc:picChg>
        <pc:picChg chg="del">
          <ac:chgData name="Melissa Overkamp" userId="S::moverkamp@communitylivingessex.org::dd739427-7346-470c-a7ce-d3c731dff4a5" providerId="AD" clId="Web-{AA42638C-214A-1F06-409E-CD1690F520F9}" dt="2023-05-04T16:56:05.835" v="0"/>
          <ac:picMkLst>
            <pc:docMk/>
            <pc:sldMk cId="172680842" sldId="302"/>
            <ac:picMk id="10" creationId="{00000000-0000-0000-0000-000000000000}"/>
          </ac:picMkLst>
        </pc:picChg>
      </pc:sldChg>
    </pc:docChg>
  </pc:docChgLst>
  <pc:docChgLst>
    <pc:chgData name="Melissa Overkamp" userId="S::moverkamp@communitylivingessex.org::dd739427-7346-470c-a7ce-d3c731dff4a5" providerId="AD" clId="Web-{D992D983-35F5-3A0F-CEB3-AFE8810B4B3D}"/>
    <pc:docChg chg="modSld">
      <pc:chgData name="Melissa Overkamp" userId="S::moverkamp@communitylivingessex.org::dd739427-7346-470c-a7ce-d3c731dff4a5" providerId="AD" clId="Web-{D992D983-35F5-3A0F-CEB3-AFE8810B4B3D}" dt="2023-05-09T16:47:25.021" v="18" actId="1076"/>
      <pc:docMkLst>
        <pc:docMk/>
      </pc:docMkLst>
      <pc:sldChg chg="addSp delSp modSp">
        <pc:chgData name="Melissa Overkamp" userId="S::moverkamp@communitylivingessex.org::dd739427-7346-470c-a7ce-d3c731dff4a5" providerId="AD" clId="Web-{D992D983-35F5-3A0F-CEB3-AFE8810B4B3D}" dt="2023-05-09T16:47:25.021" v="18" actId="1076"/>
        <pc:sldMkLst>
          <pc:docMk/>
          <pc:sldMk cId="275241515" sldId="328"/>
        </pc:sldMkLst>
        <pc:spChg chg="del mod">
          <ac:chgData name="Melissa Overkamp" userId="S::moverkamp@communitylivingessex.org::dd739427-7346-470c-a7ce-d3c731dff4a5" providerId="AD" clId="Web-{D992D983-35F5-3A0F-CEB3-AFE8810B4B3D}" dt="2023-05-09T16:44:43.740" v="2"/>
          <ac:spMkLst>
            <pc:docMk/>
            <pc:sldMk cId="275241515" sldId="328"/>
            <ac:spMk id="5" creationId="{A801E72D-4BA2-2D13-EEF1-8DED7894EF57}"/>
          </ac:spMkLst>
        </pc:spChg>
        <pc:spChg chg="add mod">
          <ac:chgData name="Melissa Overkamp" userId="S::moverkamp@communitylivingessex.org::dd739427-7346-470c-a7ce-d3c731dff4a5" providerId="AD" clId="Web-{D992D983-35F5-3A0F-CEB3-AFE8810B4B3D}" dt="2023-05-09T16:44:43.740" v="2"/>
          <ac:spMkLst>
            <pc:docMk/>
            <pc:sldMk cId="275241515" sldId="328"/>
            <ac:spMk id="6" creationId="{C85BE333-AEA3-F40E-33B1-554DD610F5D0}"/>
          </ac:spMkLst>
        </pc:spChg>
        <pc:spChg chg="add mod">
          <ac:chgData name="Melissa Overkamp" userId="S::moverkamp@communitylivingessex.org::dd739427-7346-470c-a7ce-d3c731dff4a5" providerId="AD" clId="Web-{D992D983-35F5-3A0F-CEB3-AFE8810B4B3D}" dt="2023-05-09T16:47:25.021" v="18" actId="1076"/>
          <ac:spMkLst>
            <pc:docMk/>
            <pc:sldMk cId="275241515" sldId="328"/>
            <ac:spMk id="8" creationId="{EAF75B42-B4E6-EB5E-AD67-05BCB33C3914}"/>
          </ac:spMkLst>
        </pc:spChg>
        <pc:picChg chg="add mod">
          <ac:chgData name="Melissa Overkamp" userId="S::moverkamp@communitylivingessex.org::dd739427-7346-470c-a7ce-d3c731dff4a5" providerId="AD" clId="Web-{D992D983-35F5-3A0F-CEB3-AFE8810B4B3D}" dt="2023-05-09T16:45:15.287" v="6" actId="14100"/>
          <ac:picMkLst>
            <pc:docMk/>
            <pc:sldMk cId="275241515" sldId="328"/>
            <ac:picMk id="7" creationId="{DFC54BCA-8A2B-527D-1766-D0A53A3A4DE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pPr rtl="0"/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pPr rtl="0"/>
            <a:fld id="{1B3A621F-BF15-4E63-82B4-CE88A2E2AA70}" type="datetimeFigureOut">
              <a:rPr lang="en-CA" smtClean="0"/>
              <a:t>2023-05-12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rtl="0"/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pPr rtl="0"/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pPr rtl="0"/>
            <a:fld id="{8DCEE94E-44A4-49D8-9EBB-61CD538016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568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3315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974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466618" lvl="1" rtl="0"/>
            <a:endParaRPr lang="en-CA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0134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0693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EE94E-44A4-49D8-9EBB-61CD53801617}" type="slidenum"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521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466618" lvl="1"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0329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EE94E-44A4-49D8-9EBB-61CD53801617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22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EE94E-44A4-49D8-9EBB-61CD53801617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83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EE94E-44A4-49D8-9EBB-61CD53801617}" type="slidenum"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417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33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EE94E-44A4-49D8-9EBB-61CD53801617}" type="slidenum"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3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058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9041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540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667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6461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0197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defTabSz="933237" rtl="0"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134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6263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0729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60945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8149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29A5F-6524-48E1-AB64-2E680FCD437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994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29A5F-6524-48E1-AB64-2E680FCD437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206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29A5F-6524-48E1-AB64-2E680FCD437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719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20604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8600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56362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18963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423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64570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16749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8541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07834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80035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51024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84964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04857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29A5F-6524-48E1-AB64-2E680FCD437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2856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5716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1029A5F-6524-48E1-AB64-2E680FCD437B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37281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55144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29A5F-6524-48E1-AB64-2E680FCD437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7793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CEE94E-44A4-49D8-9EBB-61CD53801617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51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rtlCol="0"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rtl="0"/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69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877272"/>
            <a:ext cx="1270000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0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rtlCol="0" anchor="t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rtlCol="0"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62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 rtlCol="0"/>
          <a:lstStyle/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 rtlCol="0"/>
          <a:lstStyle/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270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ca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rtlCol="0"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rtlCol="0"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8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588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482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ca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rtlCol="0"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pPr rtl="0"/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rtlCol="0"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5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rtlCol="0"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ca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73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97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rtlCol="0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 rtlCol="0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fr-ca">
                <a:solidFill>
                  <a:srgbClr val="073E87"/>
                </a:solidFill>
              </a:rPr>
              <a:t>2019-02-01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‹#›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ca"/>
              <a:t>Click to edit Master text styles</a:t>
            </a:r>
          </a:p>
          <a:p>
            <a:pPr lvl="1" rtl="0"/>
            <a:r>
              <a:rPr lang="fr-ca"/>
              <a:t>Second level</a:t>
            </a:r>
          </a:p>
          <a:p>
            <a:pPr lvl="2" rtl="0"/>
            <a:r>
              <a:rPr lang="fr-ca"/>
              <a:t>Third level</a:t>
            </a:r>
          </a:p>
          <a:p>
            <a:pPr lvl="3" rtl="0"/>
            <a:r>
              <a:rPr lang="fr-ca"/>
              <a:t>Fourth level</a:t>
            </a:r>
          </a:p>
          <a:p>
            <a:pPr lvl="4" rtl="0"/>
            <a:r>
              <a:rPr lang="fr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0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OakezxVI7w?feature=oembed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Pgu2njdwGc?feature=oembed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N3iJ35cans?feature=oembed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z0SRJjJj8U?feature=oembed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OakezxVI7w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OSM7TkRD2U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zpCAKodIX8?feature=oembed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29A8qXIWJU?feature=oembed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lISBMPhS6g?feature=oembed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E2CCwIJnoI?feature=oembed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5w-sIVx28k?feature=oembed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Debr7LTT-Y?feature=oembed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0.png"/><Relationship Id="rId5" Type="http://schemas.openxmlformats.org/officeDocument/2006/relationships/hyperlink" Target="http://www.google.ca/url?sa=i&amp;rct=j&amp;q=&amp;esrc=s&amp;source=images&amp;cd=&amp;cad=rja&amp;uact=8&amp;ved=2ahUKEwj_wKnd9KfgAhUBwYMKHapiDhQQjRx6BAgBEAU&amp;url=http://www.bluproducts.com/android-phones&amp;psig=AOvVaw2lV3EH44dXKltRJh85-yYn&amp;ust=1549570035962070" TargetMode="Externa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KjZU0I9Hnw?feature=oembed" TargetMode="External"/><Relationship Id="rId5" Type="http://schemas.openxmlformats.org/officeDocument/2006/relationships/image" Target="../media/image33.jpe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cLM18-dLt8?feature=oembed" TargetMode="External"/><Relationship Id="rId5" Type="http://schemas.openxmlformats.org/officeDocument/2006/relationships/image" Target="../media/image34.jpe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4WGFW4_0Bk?feature=oembed" TargetMode="External"/><Relationship Id="rId5" Type="http://schemas.openxmlformats.org/officeDocument/2006/relationships/image" Target="../media/image37.jpe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bQBmzn2Qhk?feature=oembed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27584" y="5733256"/>
            <a:ext cx="50405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solidFill>
                <a:prstClr val="white"/>
              </a:solidFill>
            </a:endParaRPr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61C7CF63-4A08-1633-1859-2FCC1782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r="12499"/>
          <a:stretch/>
        </p:blipFill>
        <p:spPr>
          <a:xfrm>
            <a:off x="-101601" y="0"/>
            <a:ext cx="92456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18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fr-ca" sz="4400"/>
              <a:t> </a:t>
            </a:r>
          </a:p>
          <a:p>
            <a:pPr marL="0" indent="0" algn="ctr" rtl="0">
              <a:buNone/>
            </a:pPr>
            <a:endParaRPr lang="en-CA" sz="44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Jeu brise-glace 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834" y="2675963"/>
            <a:ext cx="2738332" cy="2738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1B1BD3-4EEE-4A92-B2EC-1D8E4CD695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9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0" indent="-457200" rtl="0">
              <a:buFont typeface="+mj-lt"/>
              <a:buAutoNum type="arabicPeriod"/>
            </a:pPr>
            <a:r>
              <a:rPr lang="fr-ca"/>
              <a:t>Connaître ce que sont l'exploitation et la traite de personnes et être en mesure de les identifier 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Connaître les conseils de prévention 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Savoir qui peut aider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Objectifs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3DE491-3185-4EEF-8707-6AFAAA651B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3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Qu'est-ce que l'exploitation et la traite de personnes 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4</a:t>
            </a:fld>
            <a:endParaRPr lang="en-CA">
              <a:solidFill>
                <a:srgbClr val="073E87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F5FE1E-C490-4D36-BCF7-91DBC5022F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23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/>
              <a:t>Qu'est-ce que l'exploitation et la traite de personnes 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C5992C-E5C1-47CA-8494-6BC587D5B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7" y="6075431"/>
            <a:ext cx="1941115" cy="569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03ED4C-DFE0-481B-9209-012CDA9848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  <p:pic>
        <p:nvPicPr>
          <p:cNvPr id="2" name="Online Media 1" title="What is Exploitation">
            <a:hlinkClick r:id="" action="ppaction://media"/>
            <a:extLst>
              <a:ext uri="{FF2B5EF4-FFF2-40B4-BE49-F238E27FC236}">
                <a16:creationId xmlns:a16="http://schemas.microsoft.com/office/drawing/2014/main" id="{782103C6-0EA4-1E9D-8E59-F2F6F223DC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3275" y="1669846"/>
            <a:ext cx="8715886" cy="451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87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ca"/>
              <a:t>Quelqu'un qui profite de vous ou qui vous utilise pour gagner quelque chose </a:t>
            </a:r>
          </a:p>
          <a:p>
            <a:pPr lvl="1" rtl="0">
              <a:buFont typeface="Courier New" panose="02070309020205020404" pitchFamily="49" charset="0"/>
              <a:buChar char="o"/>
            </a:pPr>
            <a:r>
              <a:rPr lang="fr-ca"/>
              <a:t>Exploitation criminelle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6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Exploitation</a:t>
            </a:r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BAD446-E792-4D8A-91C6-394344FA2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72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ca"/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/>
              <a:t>Qu'est-ce que l'exploitation et la traite de personnes 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088645-D393-4FC5-B852-21E6B598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7" y="6171919"/>
            <a:ext cx="1941115" cy="569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91B76B-626E-4189-9127-F4409A2496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6" name="Online Media 5" title="Human Trafficking Element1">
            <a:hlinkClick r:id="" action="ppaction://media"/>
            <a:extLst>
              <a:ext uri="{FF2B5EF4-FFF2-40B4-BE49-F238E27FC236}">
                <a16:creationId xmlns:a16="http://schemas.microsoft.com/office/drawing/2014/main" id="{A4567684-DFB2-EF84-8616-9F6FC91339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7196" y="1651411"/>
            <a:ext cx="8710466" cy="457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3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/>
              <a:t>Qu'est-ce que l'exploitation et la traite de personnes ?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2EE2E9-D001-4604-A0F5-58EEEBE3E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7" y="6075431"/>
            <a:ext cx="1941115" cy="569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61DB4D-7B49-4CA9-AB41-E8684001C0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  <p:pic>
        <p:nvPicPr>
          <p:cNvPr id="10" name="Online Media 9" title="Human Trafficking Element 2">
            <a:hlinkClick r:id="" action="ppaction://media"/>
            <a:extLst>
              <a:ext uri="{FF2B5EF4-FFF2-40B4-BE49-F238E27FC236}">
                <a16:creationId xmlns:a16="http://schemas.microsoft.com/office/drawing/2014/main" id="{3647E5E5-88F7-3FF1-BAB0-6F78B9B163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32228" y="1586886"/>
            <a:ext cx="8705434" cy="469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0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/>
              <a:t>Qu'est-ce que l'exploitation et la traite de personnes ?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D01C3E-A662-4327-A138-3F3EFECEA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7" y="6075431"/>
            <a:ext cx="1941115" cy="569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1352F7-444C-4EDF-9847-386B1C9178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  <p:pic>
        <p:nvPicPr>
          <p:cNvPr id="2" name="Online Media 1" title="Human Trafficking Element 3">
            <a:hlinkClick r:id="" action="ppaction://media"/>
            <a:extLst>
              <a:ext uri="{FF2B5EF4-FFF2-40B4-BE49-F238E27FC236}">
                <a16:creationId xmlns:a16="http://schemas.microsoft.com/office/drawing/2014/main" id="{BBBE6152-0C45-99E6-43A5-D1E0AF7D27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7884" y="1617739"/>
            <a:ext cx="8709778" cy="455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0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E5E5B-B4B2-FABA-7E95-935367A53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99664-DCA6-2239-8140-31E6EBA8F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10</a:t>
            </a:fld>
            <a:endParaRPr lang="en-CA">
              <a:solidFill>
                <a:srgbClr val="073E87"/>
              </a:solidFill>
            </a:endParaRPr>
          </a:p>
        </p:txBody>
      </p:sp>
      <p:pic>
        <p:nvPicPr>
          <p:cNvPr id="7" name="Online Media 6" title="What is Exploitation">
            <a:hlinkClick r:id="" action="ppaction://media"/>
            <a:extLst>
              <a:ext uri="{FF2B5EF4-FFF2-40B4-BE49-F238E27FC236}">
                <a16:creationId xmlns:a16="http://schemas.microsoft.com/office/drawing/2014/main" id="{DFC54BCA-8A2B-527D-1766-D0A53A3A4DE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5109" y="1690658"/>
            <a:ext cx="8701177" cy="4296193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3FA91B30-B522-AADC-A1BD-9EEABA7E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rmAutofit fontScale="90000"/>
          </a:bodyPr>
          <a:lstStyle/>
          <a:p>
            <a:pPr rtl="0"/>
            <a:r>
              <a:rPr lang="fr-ca"/>
              <a:t>Qu'est-ce que l'exploitation et la traite de personnes ?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241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E5E5B-B4B2-FABA-7E95-935367A53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ca">
                <a:solidFill>
                  <a:srgbClr val="073E87"/>
                </a:solidFill>
              </a:rPr>
              <a:t>As Safe As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99664-DCA6-2239-8140-31E6EBA8F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11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FA91B30-B522-AADC-A1BD-9EEABA7E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rmAutofit fontScale="90000"/>
          </a:bodyPr>
          <a:lstStyle/>
          <a:p>
            <a:pPr rtl="0"/>
            <a:r>
              <a:rPr lang="fr-ca"/>
              <a:t>Qu'est-ce que l'exploitation et la traite de personnes ?</a:t>
            </a:r>
            <a:endParaRPr lang="en-CA"/>
          </a:p>
        </p:txBody>
      </p:sp>
      <p:pic>
        <p:nvPicPr>
          <p:cNvPr id="2" name="Online Media 1" title="Jen Video">
            <a:hlinkClick r:id="" action="ppaction://media"/>
            <a:extLst>
              <a:ext uri="{FF2B5EF4-FFF2-40B4-BE49-F238E27FC236}">
                <a16:creationId xmlns:a16="http://schemas.microsoft.com/office/drawing/2014/main" id="{BABDD5A8-1D43-C6B3-1BB0-380FF542FE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1710" y="1632975"/>
            <a:ext cx="8697451" cy="452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15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742950" indent="-742950" rtl="0">
              <a:buFont typeface="+mj-lt"/>
              <a:buAutoNum type="arabicPeriod"/>
            </a:pPr>
            <a:r>
              <a:rPr lang="fr-ca" sz="4000"/>
              <a:t>La Loi</a:t>
            </a:r>
          </a:p>
          <a:p>
            <a:pPr marL="742950" indent="-742950" rtl="0">
              <a:buFont typeface="+mj-lt"/>
              <a:buAutoNum type="arabicPeriod"/>
            </a:pPr>
            <a:r>
              <a:rPr lang="fr-ca" sz="4000"/>
              <a:t>Les moyens</a:t>
            </a:r>
          </a:p>
          <a:p>
            <a:pPr marL="742950" indent="-742950" rtl="0">
              <a:buFont typeface="+mj-lt"/>
              <a:buAutoNum type="arabicPeriod"/>
            </a:pPr>
            <a:r>
              <a:rPr lang="fr-ca" sz="4000"/>
              <a:t>L’objectif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Discutons...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A7D17D-F9AF-4F7E-BD7F-0F1800C1F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7" y="6075431"/>
            <a:ext cx="1941115" cy="569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517E22-DE23-46F1-8A75-2E50698F56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99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296144"/>
          </a:xfrm>
        </p:spPr>
        <p:txBody>
          <a:bodyPr rtlCol="0"/>
          <a:lstStyle/>
          <a:p>
            <a:pPr rtl="0"/>
            <a:r>
              <a:rPr lang="fr-ca"/>
              <a:t>Éviter d’être une victime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08920"/>
            <a:ext cx="6400800" cy="2320281"/>
          </a:xfrm>
        </p:spPr>
        <p:txBody>
          <a:bodyPr rtlCol="0"/>
          <a:lstStyle/>
          <a:p>
            <a:pPr algn="l" rtl="0">
              <a:buClr>
                <a:schemeClr val="bg1"/>
              </a:buClr>
            </a:pPr>
            <a:r>
              <a:rPr lang="fr-ca"/>
              <a:t>Conseils de prévention de la PPO :  </a:t>
            </a:r>
          </a:p>
          <a:p>
            <a:pPr marL="514350" indent="-514350" algn="l" rtl="0">
              <a:buClr>
                <a:schemeClr val="bg1"/>
              </a:buClr>
              <a:buFont typeface="+mj-lt"/>
              <a:buAutoNum type="arabicPeriod"/>
            </a:pPr>
            <a:r>
              <a:rPr lang="fr-ca"/>
              <a:t>Connaître les signes </a:t>
            </a:r>
          </a:p>
          <a:p>
            <a:pPr marL="514350" indent="-514350" algn="l" rtl="0">
              <a:buClr>
                <a:schemeClr val="bg1"/>
              </a:buClr>
              <a:buFont typeface="+mj-lt"/>
              <a:buAutoNum type="arabicPeriod"/>
            </a:pPr>
            <a:r>
              <a:rPr lang="fr-ca"/>
              <a:t>Qui peut vous aider à chercher un emploi</a:t>
            </a:r>
          </a:p>
          <a:p>
            <a:pPr marL="514350" indent="-514350" algn="l" rtl="0">
              <a:buClr>
                <a:schemeClr val="bg1"/>
              </a:buClr>
              <a:buFont typeface="+mj-lt"/>
              <a:buAutoNum type="arabicPeriod"/>
            </a:pPr>
            <a:r>
              <a:rPr lang="fr-ca"/>
              <a:t>Relations saines et malsaines </a:t>
            </a:r>
          </a:p>
          <a:p>
            <a:pPr marL="514350" indent="-514350" algn="l" rtl="0">
              <a:buClr>
                <a:schemeClr val="bg1"/>
              </a:buClr>
              <a:buFont typeface="+mj-lt"/>
              <a:buAutoNum type="arabicPeriod"/>
            </a:pPr>
            <a:r>
              <a:rPr lang="fr-ca"/>
              <a:t>Sécurité sur Internet et les médias sociaux </a:t>
            </a:r>
          </a:p>
        </p:txBody>
      </p:sp>
    </p:spTree>
    <p:extLst>
      <p:ext uri="{BB962C8B-B14F-4D97-AF65-F5344CB8AC3E}">
        <p14:creationId xmlns:p14="http://schemas.microsoft.com/office/powerpoint/2010/main" val="2075052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ca"/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14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/>
              <a:t>Conseil de prévention : </a:t>
            </a:r>
            <a:br>
              <a:rPr lang="fr-CA"/>
            </a:br>
            <a:r>
              <a:rPr lang="fr-ca"/>
              <a:t>Connaître les signes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8ED258-3C15-4C50-9DA8-C75207A2B4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6" name="Online Media 5" title="Prevention Education">
            <a:hlinkClick r:id="" action="ppaction://media"/>
            <a:extLst>
              <a:ext uri="{FF2B5EF4-FFF2-40B4-BE49-F238E27FC236}">
                <a16:creationId xmlns:a16="http://schemas.microsoft.com/office/drawing/2014/main" id="{D995DFE6-38AC-12A4-7A0E-8888DC52A66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7196" y="1531580"/>
            <a:ext cx="8708652" cy="468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2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708920"/>
            <a:ext cx="7408333" cy="3417243"/>
          </a:xfrm>
        </p:spPr>
        <p:txBody>
          <a:bodyPr rtlCol="0">
            <a:normAutofit/>
          </a:bodyPr>
          <a:lstStyle/>
          <a:p>
            <a:pPr lvl="0" rtl="0">
              <a:buFont typeface="Arial" panose="020B0604020202020204" pitchFamily="34" charset="0"/>
              <a:buChar char="•"/>
            </a:pPr>
            <a:r>
              <a:rPr lang="fr-ca"/>
              <a:t>Questions clés à vous poser :</a:t>
            </a:r>
            <a:endParaRPr lang="en-CA" sz="2000"/>
          </a:p>
          <a:p>
            <a:pPr lvl="2" rtl="0">
              <a:buFont typeface="Courier New" panose="02070309020205020404" pitchFamily="49" charset="0"/>
              <a:buChar char="o"/>
            </a:pPr>
            <a:r>
              <a:rPr lang="fr-ca"/>
              <a:t>Les exploitateurs et les trafiquants manipuleront leurs victimes. </a:t>
            </a:r>
            <a:endParaRPr lang="en-CA" sz="1800"/>
          </a:p>
          <a:p>
            <a:pPr lvl="3" rtl="0">
              <a:buFont typeface="Arial" panose="020B0604020202020204" pitchFamily="34" charset="0"/>
              <a:buChar char="•"/>
            </a:pPr>
            <a:r>
              <a:rPr lang="fr-ca"/>
              <a:t>Vivez-vous avec votre patron ? OU est-ce qu'un patron ou un(e) ami(e) vit avec vous ?    </a:t>
            </a:r>
            <a:endParaRPr lang="en-CA" sz="1600"/>
          </a:p>
          <a:p>
            <a:pPr lvl="3" rtl="0">
              <a:buFont typeface="Arial" panose="020B0604020202020204" pitchFamily="34" charset="0"/>
              <a:buChar char="•"/>
            </a:pPr>
            <a:r>
              <a:rPr lang="fr-ca"/>
              <a:t>Êtes-vous endetté(e) envers un patron, un(e) ami(e) ou une autre personne dans votre vie ?</a:t>
            </a:r>
            <a:endParaRPr lang="en-CA" sz="1600"/>
          </a:p>
          <a:p>
            <a:pPr rtl="0">
              <a:buFont typeface="Arial" panose="020B0604020202020204" pitchFamily="34" charset="0"/>
              <a:buChar char="•"/>
            </a:pP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15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Connaître les signes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E3290-9F29-40CA-99C3-48BC721B40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56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2162413"/>
            <a:ext cx="7408333" cy="3450696"/>
          </a:xfrm>
        </p:spPr>
        <p:txBody>
          <a:bodyPr rtlCol="0"/>
          <a:lstStyle/>
          <a:p>
            <a:pPr lvl="0" rt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fr-ca" sz="2000">
                <a:solidFill>
                  <a:srgbClr val="073E87"/>
                </a:solidFill>
              </a:rPr>
              <a:t>Questions clés à vous poser :</a:t>
            </a:r>
            <a:endParaRPr lang="en-CA" sz="1700">
              <a:solidFill>
                <a:srgbClr val="073E87"/>
              </a:solidFill>
            </a:endParaRPr>
          </a:p>
          <a:p>
            <a:pPr lvl="2" rtl="0">
              <a:buClr>
                <a:srgbClr val="31B6FD"/>
              </a:buClr>
              <a:buFont typeface="Courier New" panose="02070309020205020404" pitchFamily="49" charset="0"/>
              <a:buChar char="o"/>
            </a:pPr>
            <a:r>
              <a:rPr lang="fr-ca">
                <a:solidFill>
                  <a:srgbClr val="073E87"/>
                </a:solidFill>
              </a:rPr>
              <a:t>La manipulation se transforme en contrôle sur les victimes.     </a:t>
            </a:r>
          </a:p>
          <a:p>
            <a:pPr lvl="3" rt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fr-ca"/>
              <a:t>Avez-vous peur de dire « non » à un(e) ami(e), à un autre ou à un(e) patron(e) ?</a:t>
            </a:r>
            <a:endParaRPr lang="en-CA">
              <a:solidFill>
                <a:srgbClr val="073E87"/>
              </a:solidFill>
            </a:endParaRPr>
          </a:p>
          <a:p>
            <a:pPr lvl="3" rt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fr-ca">
                <a:solidFill>
                  <a:srgbClr val="073E87"/>
                </a:solidFill>
              </a:rPr>
              <a:t>Pouvez-vous aller et venir à votre guise ? Avez-vous été blessé(e) ou menacé(e) si vous essayez de partir ? </a:t>
            </a:r>
          </a:p>
          <a:p>
            <a:pPr lvl="3" rt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fr-ca">
                <a:solidFill>
                  <a:srgbClr val="073E87"/>
                </a:solidFill>
              </a:rPr>
              <a:t>Avez-vous votre carte d'identité ? </a:t>
            </a:r>
          </a:p>
          <a:p>
            <a:pPr rtl="0"/>
            <a:endParaRPr lang="en-CA" sz="18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16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Connaître les signes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42" y="4365104"/>
            <a:ext cx="1173678" cy="15841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526756"/>
            <a:ext cx="1905000" cy="1206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019" y="4501175"/>
            <a:ext cx="2238437" cy="1232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B26AA0-6273-4942-949C-B0A2A4E650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1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6995" y="2224363"/>
            <a:ext cx="7408333" cy="3450696"/>
          </a:xfrm>
        </p:spPr>
        <p:txBody>
          <a:bodyPr rtlCol="0">
            <a:normAutofit fontScale="92500" lnSpcReduction="10000"/>
          </a:bodyPr>
          <a:lstStyle/>
          <a:p>
            <a:pPr lvl="0" rt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fr-ca" sz="2000">
                <a:solidFill>
                  <a:srgbClr val="073E87"/>
                </a:solidFill>
              </a:rPr>
              <a:t>Questions clés à vous poser :</a:t>
            </a:r>
            <a:endParaRPr lang="en-CA" sz="1700">
              <a:solidFill>
                <a:srgbClr val="073E87"/>
              </a:solidFill>
            </a:endParaRPr>
          </a:p>
          <a:p>
            <a:pPr lvl="2" rtl="0">
              <a:buClr>
                <a:srgbClr val="31B6FD"/>
              </a:buClr>
              <a:buFont typeface="Courier New" panose="02070309020205020404" pitchFamily="49" charset="0"/>
              <a:buChar char="o"/>
            </a:pPr>
            <a:r>
              <a:rPr lang="fr-ca">
                <a:solidFill>
                  <a:srgbClr val="073E87"/>
                </a:solidFill>
              </a:rPr>
              <a:t>Le contrôle entraîne l'exploitation.</a:t>
            </a:r>
            <a:endParaRPr lang="en-CA" sz="1800">
              <a:solidFill>
                <a:srgbClr val="073E87"/>
              </a:solidFill>
            </a:endParaRPr>
          </a:p>
          <a:p>
            <a:pPr lvl="3" rt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fr-ca">
                <a:solidFill>
                  <a:srgbClr val="073E87"/>
                </a:solidFill>
              </a:rPr>
              <a:t>Est-ce que quelqu'un dans votre vie prend tout ou une portion de votre argent ?</a:t>
            </a:r>
          </a:p>
          <a:p>
            <a:pPr lvl="4" rtl="0">
              <a:buClr>
                <a:srgbClr val="31B6FD"/>
              </a:buClr>
              <a:buFont typeface="Courier New" panose="02070309020205020404" pitchFamily="49" charset="0"/>
              <a:buChar char="o"/>
            </a:pPr>
            <a:r>
              <a:rPr lang="fr-ca">
                <a:solidFill>
                  <a:srgbClr val="073E87"/>
                </a:solidFill>
              </a:rPr>
              <a:t>Ami(e)</a:t>
            </a:r>
          </a:p>
          <a:p>
            <a:pPr lvl="4" rtl="0">
              <a:buClr>
                <a:srgbClr val="31B6FD"/>
              </a:buClr>
              <a:buFont typeface="Courier New" panose="02070309020205020404" pitchFamily="49" charset="0"/>
              <a:buChar char="o"/>
            </a:pPr>
            <a:r>
              <a:rPr lang="fr-ca" b="1">
                <a:solidFill>
                  <a:srgbClr val="073E87"/>
                </a:solidFill>
              </a:rPr>
              <a:t>Patron(ne) N’OUBLIEZ PAS : Le salaire minimum est de 14,00 $ l'heure</a:t>
            </a:r>
            <a:endParaRPr lang="en-US">
              <a:solidFill>
                <a:srgbClr val="073E87"/>
              </a:solidFill>
            </a:endParaRPr>
          </a:p>
          <a:p>
            <a:pPr lvl="4" rtl="0">
              <a:buClr>
                <a:srgbClr val="31B6FD"/>
              </a:buClr>
              <a:buFont typeface="Courier New" panose="02070309020205020404" pitchFamily="49" charset="0"/>
              <a:buChar char="o"/>
            </a:pPr>
            <a:r>
              <a:rPr lang="fr-ca">
                <a:solidFill>
                  <a:srgbClr val="073E87"/>
                </a:solidFill>
              </a:rPr>
              <a:t>Conjoint(e) </a:t>
            </a:r>
            <a:endParaRPr lang="en-CA">
              <a:solidFill>
                <a:srgbClr val="073E87"/>
              </a:solidFill>
            </a:endParaRPr>
          </a:p>
          <a:p>
            <a:pPr lvl="3" rt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fr-ca">
                <a:solidFill>
                  <a:srgbClr val="073E87"/>
                </a:solidFill>
              </a:rPr>
              <a:t>Est-ce que votre patron(e), votre ami(e) ou une autre personne importante vous force à travailler de longues heures ?  </a:t>
            </a:r>
            <a:r>
              <a:rPr lang="fr-ca" b="1">
                <a:solidFill>
                  <a:srgbClr val="073E87"/>
                </a:solidFill>
              </a:rPr>
              <a:t>N’OUBLIEZ PAS : Une journée de travail typique à temps plein est de 8 heures. La majorité des Canadiens travaillent 40 heures par semaine. </a:t>
            </a:r>
            <a:endParaRPr lang="en-CA" sz="1600" b="1">
              <a:solidFill>
                <a:srgbClr val="073E87"/>
              </a:solidFill>
            </a:endParaRPr>
          </a:p>
          <a:p>
            <a:pPr marL="914400" lvl="3" indent="0" rtl="0">
              <a:buClr>
                <a:srgbClr val="31B6FD"/>
              </a:buClr>
              <a:buNone/>
            </a:pPr>
            <a:endParaRPr lang="en-CA" sz="1600">
              <a:solidFill>
                <a:srgbClr val="073E87"/>
              </a:solidFill>
            </a:endParaRPr>
          </a:p>
          <a:p>
            <a:pPr rtl="0"/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17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Connaître les signes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C2BFF3-26C7-4BE5-84AE-5E520868F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85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ca"/>
              <a:t> 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18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dirty="0"/>
              <a:t>Conseil de prévention : Qui peut vous aider à obtenir un emploi?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586C76-BB7F-44D2-B1A8-B372A9149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6" name="Online Media 5" title="Prevention Work Opportunities">
            <a:hlinkClick r:id="" action="ppaction://media"/>
            <a:extLst>
              <a:ext uri="{FF2B5EF4-FFF2-40B4-BE49-F238E27FC236}">
                <a16:creationId xmlns:a16="http://schemas.microsoft.com/office/drawing/2014/main" id="{3AFB875F-B865-B62A-C0E7-D016F1C451B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1590" y="1645440"/>
            <a:ext cx="8704258" cy="441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83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ca"/>
              <a:t>POSPH</a:t>
            </a:r>
          </a:p>
          <a:p>
            <a:pPr lvl="2" rtl="0">
              <a:buFont typeface="Courier New" panose="02070309020205020404" pitchFamily="49" charset="0"/>
              <a:buChar char="o"/>
            </a:pPr>
            <a:r>
              <a:rPr lang="fr-ca"/>
              <a:t>Présentez-vous à votre bureau local du POSPH et rencontrez un agent chargé des cas de Soutien à l'emploi. </a:t>
            </a:r>
          </a:p>
          <a:p>
            <a:pPr lvl="2" rtl="0">
              <a:buFont typeface="Courier New" panose="02070309020205020404" pitchFamily="49" charset="0"/>
              <a:buChar char="o"/>
            </a:pPr>
            <a:endParaRPr lang="en-CA" sz="1800"/>
          </a:p>
          <a:p>
            <a:pPr lvl="2" rtl="0">
              <a:buFont typeface="Courier New" panose="02070309020205020404" pitchFamily="49" charset="0"/>
              <a:buChar char="o"/>
            </a:pPr>
            <a:r>
              <a:rPr lang="fr-ca"/>
              <a:t>Certains organismes ont du personnel pour aider avec ceci.</a:t>
            </a:r>
          </a:p>
          <a:p>
            <a:pPr lvl="2" rtl="0">
              <a:buFont typeface="Courier New" panose="02070309020205020404" pitchFamily="49" charset="0"/>
              <a:buChar char="o"/>
            </a:pPr>
            <a:endParaRPr lang="en-CA" sz="1800"/>
          </a:p>
          <a:p>
            <a:pPr lvl="2" rtl="0">
              <a:buFont typeface="Courier New" panose="02070309020205020404" pitchFamily="49" charset="0"/>
              <a:buChar char="o"/>
            </a:pPr>
            <a:r>
              <a:rPr lang="fr-ca"/>
              <a:t>Le POSPH peut : </a:t>
            </a:r>
          </a:p>
          <a:p>
            <a:pPr lvl="3" rtl="0">
              <a:buFont typeface="Arial" panose="020B0604020202020204" pitchFamily="34" charset="0"/>
              <a:buChar char="•"/>
            </a:pPr>
            <a:r>
              <a:rPr lang="fr-ca"/>
              <a:t>Couvrir le coût des vêtements d'entrevue et de transport </a:t>
            </a:r>
          </a:p>
          <a:p>
            <a:pPr lvl="3" rtl="0">
              <a:buFont typeface="Arial" panose="020B0604020202020204" pitchFamily="34" charset="0"/>
              <a:buChar char="•"/>
            </a:pPr>
            <a:r>
              <a:rPr lang="fr-ca"/>
              <a:t>Fournir un mentorat d’emploi et une formation en cours d'emploi </a:t>
            </a:r>
            <a:endParaRPr lang="en-CA" sz="1600"/>
          </a:p>
          <a:p>
            <a:pPr lvl="1" rtl="0">
              <a:buFont typeface="Courier New" panose="02070309020205020404" pitchFamily="49" charset="0"/>
              <a:buChar char="o"/>
            </a:pP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19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dirty="0"/>
              <a:t>Qui peut vous aider à obtenir un emploi?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C5190E-1C04-4DFE-8570-8491D4279C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81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2852936"/>
            <a:ext cx="7408862" cy="1570042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20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dirty="0"/>
              <a:t>Qui peut vous aider à obtenir un emploi?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146810-A39F-4D9F-B6F7-120FA058C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26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ca" b="1"/>
              <a:t>Mythe :</a:t>
            </a:r>
            <a:r>
              <a:rPr lang="fr-ca"/>
              <a:t> Si je travaille, le POSPH retirera mon financement. </a:t>
            </a:r>
          </a:p>
          <a:p>
            <a:pPr lvl="1" rtl="0">
              <a:buFont typeface="Courier New" panose="02070309020205020404" pitchFamily="49" charset="0"/>
              <a:buChar char="o"/>
            </a:pPr>
            <a:r>
              <a:rPr lang="fr-ca"/>
              <a:t>Vous pouvez toujours recevoir du financement et du travail du POSPH </a:t>
            </a:r>
          </a:p>
          <a:p>
            <a:pPr lvl="1" rtl="0">
              <a:buFont typeface="Courier New" panose="02070309020205020404" pitchFamily="49" charset="0"/>
              <a:buChar char="o"/>
            </a:pPr>
            <a:endParaRPr lang="en-CA"/>
          </a:p>
          <a:p>
            <a:pPr lvl="1" rtl="0">
              <a:buFont typeface="Courier New" panose="02070309020205020404" pitchFamily="49" charset="0"/>
              <a:buChar char="o"/>
            </a:pPr>
            <a:r>
              <a:rPr lang="fr-ca"/>
              <a:t>Vous garderez vos avantages :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21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dirty="0"/>
              <a:t>Qui peut vous aider à obtenir un emploi?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051755"/>
            <a:ext cx="3786691" cy="12955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A6429-8291-4684-AA53-DD9DB767F1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35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ca"/>
              <a:t> 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22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dirty="0"/>
              <a:t>Conseil de prévention :</a:t>
            </a:r>
            <a:br>
              <a:rPr lang="fr-ca" dirty="0"/>
            </a:br>
            <a:r>
              <a:rPr lang="fr-ca" dirty="0"/>
              <a:t>Relations saines et malsaines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64AB09-AE4A-4803-916C-5163C400FD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72758"/>
            <a:ext cx="2170584" cy="756338"/>
          </a:xfrm>
          <a:prstGeom prst="rect">
            <a:avLst/>
          </a:prstGeom>
        </p:spPr>
      </p:pic>
      <p:pic>
        <p:nvPicPr>
          <p:cNvPr id="6" name="Online Media 5" title="ASAP Prevention Healthy Relationships">
            <a:hlinkClick r:id="" action="ppaction://media"/>
            <a:extLst>
              <a:ext uri="{FF2B5EF4-FFF2-40B4-BE49-F238E27FC236}">
                <a16:creationId xmlns:a16="http://schemas.microsoft.com/office/drawing/2014/main" id="{605CB319-8557-8644-5AB5-02164B86903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4974" y="1518130"/>
            <a:ext cx="8707884" cy="475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52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ca"/>
              <a:t>Relations saines et malsaines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15816" y="2348879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3200" b="0" i="0" u="sng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Communication</a:t>
            </a:r>
            <a:endParaRPr kumimoji="0" lang="en-CA" sz="3200" b="0" i="0" u="sng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903572" y="2958180"/>
          <a:ext cx="7408863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9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9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9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Saine </a:t>
                      </a:r>
                      <a:r>
                        <a:rPr lang="fr-ca" sz="200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en-CA" sz="200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Malsaine </a:t>
                      </a:r>
                      <a:r>
                        <a:rPr lang="fr-ca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Abusive </a:t>
                      </a:r>
                      <a:r>
                        <a:rPr lang="fr-ca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899592" y="3356992"/>
          <a:ext cx="2448272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20280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Respectueux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Résoudre les désaccords 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Sûr de partager des sentiments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347864" y="3356992"/>
          <a:ext cx="2520280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20280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Vos sentiments sont ignorés et non respectés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Commentaires sévères et comportement de contrôle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868144" y="3356992"/>
          <a:ext cx="2448272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20280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Irrespectueux(se)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Peur de ne pas être d'accord ou de partager des sentiments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Modèle de violence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8CA290D9-071C-4C5B-A4B8-8075F77A10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35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ca"/>
              <a:t>Relations saines et malsaines</a:t>
            </a:r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1907704" y="2567243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2800" b="0" i="0" u="sng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Temps d'absence</a:t>
            </a:r>
            <a:endParaRPr kumimoji="0" lang="en-CA" sz="2800" b="0" i="0" u="sng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867568" y="3097258"/>
          <a:ext cx="7408863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9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0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Saine </a:t>
                      </a:r>
                      <a:r>
                        <a:rPr lang="fr-ca" sz="200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r>
                        <a:rPr lang="fr-ca" sz="200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CA" sz="200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Malsaine </a:t>
                      </a:r>
                      <a:r>
                        <a:rPr lang="fr-ca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Abusive </a:t>
                      </a:r>
                      <a:r>
                        <a:rPr lang="fr-ca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899592" y="3501008"/>
          <a:ext cx="2448272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2248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Confiance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Confort </a:t>
                      </a:r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347864" y="3501008"/>
          <a:ext cx="2448272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2248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Jalousie ou comportement de contrôle</a:t>
                      </a:r>
                      <a:endParaRPr lang="en-US" b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Se sentir inconfortable 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796136" y="3501008"/>
          <a:ext cx="2451165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2248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Isolement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Contrôle total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04E45C60-2396-4475-8AC6-E594427F5C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65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27584" y="3356992"/>
          <a:ext cx="7408863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0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Saine </a:t>
                      </a:r>
                      <a:r>
                        <a:rPr lang="fr-ca" sz="200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en-CA" sz="200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Malsaine </a:t>
                      </a:r>
                      <a:r>
                        <a:rPr lang="fr-ca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ca"/>
                        <a:t>Abusive </a:t>
                      </a:r>
                      <a:r>
                        <a:rPr lang="fr-ca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ca"/>
              <a:t>Relations saines et malsaines</a:t>
            </a:r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1547664" y="2636912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3600" b="0" i="0" u="sng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Intimité et relations sexuelles </a:t>
            </a:r>
            <a:endParaRPr kumimoji="0" lang="en-CA" sz="3600" b="0" i="0" u="sng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27584" y="3717032"/>
          <a:ext cx="2448272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2248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Pas de pression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Respect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Honnêteté 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Sécurité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5856" y="3717032"/>
          <a:ext cx="2520280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2248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Accepter de faire des choses qui vous mettent mal à l'aise 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796136" y="3717032"/>
          <a:ext cx="2448272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2248"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Vos sentiments sont ignorés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Poussé(e) dans des situations qui vous mettent mal à l'aise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fr-ca" b="0">
                          <a:solidFill>
                            <a:schemeClr val="tx1"/>
                          </a:solidFill>
                        </a:rPr>
                        <a:t>Peur de dire « non »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D9ADA8B-526F-4163-BD49-C121ED688B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60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26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ca"/>
              <a:t>Relations saines et malsaines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D06ED3-31B2-4659-B527-70866EFE76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93296"/>
            <a:ext cx="2170584" cy="735800"/>
          </a:xfrm>
          <a:prstGeom prst="rect">
            <a:avLst/>
          </a:prstGeom>
        </p:spPr>
      </p:pic>
      <p:pic>
        <p:nvPicPr>
          <p:cNvPr id="2" name="Online Media 1" title="ASAP Public Consent">
            <a:hlinkClick r:id="" action="ppaction://media"/>
            <a:extLst>
              <a:ext uri="{FF2B5EF4-FFF2-40B4-BE49-F238E27FC236}">
                <a16:creationId xmlns:a16="http://schemas.microsoft.com/office/drawing/2014/main" id="{88536A3B-9B8F-0E3A-7D80-3F4A9CBCAB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0868" y="1676281"/>
            <a:ext cx="8736641" cy="441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06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27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/>
              <a:t>Conseil de prévention : Sécurité sur Internet et les médias sociaux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0E9455-C1F1-4843-BB28-9FEF7FDE84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6" name="Online Media 5" title="ASAP Public Prevention Social Media French">
            <a:hlinkClick r:id="" action="ppaction://media"/>
            <a:extLst>
              <a:ext uri="{FF2B5EF4-FFF2-40B4-BE49-F238E27FC236}">
                <a16:creationId xmlns:a16="http://schemas.microsoft.com/office/drawing/2014/main" id="{997C49B6-B3C9-15AD-9FE4-C3F218AB736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7180" y="1618772"/>
            <a:ext cx="8689105" cy="454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94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28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/>
              <a:t>Sécurité sur Internet et les médias sociaux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6C1128-E470-4BB5-B8AB-CFA598068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2" name="Online Media 1" title="Officer Red Flag">
            <a:hlinkClick r:id="" action="ppaction://media"/>
            <a:extLst>
              <a:ext uri="{FF2B5EF4-FFF2-40B4-BE49-F238E27FC236}">
                <a16:creationId xmlns:a16="http://schemas.microsoft.com/office/drawing/2014/main" id="{6F072734-20A2-B6D9-42A4-4679A900FE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2229" y="1575640"/>
            <a:ext cx="8700629" cy="455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975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777283"/>
          </a:xfrm>
        </p:spPr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ca"/>
              <a:t>Signaux d’alerte :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Pas d'amis communs 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Fausse ou pas de photo de profil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Messages étranges 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Envoi de cadeaux 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Demande de selfies </a:t>
            </a:r>
          </a:p>
          <a:p>
            <a:pPr marL="457200" indent="-457200" rtl="0">
              <a:buFont typeface="+mj-lt"/>
              <a:buAutoNum type="arabicPeriod"/>
            </a:pPr>
            <a:r>
              <a:rPr lang="fr-ca"/>
              <a:t>Demande de se rencontrer seule 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29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31640" y="384499"/>
            <a:ext cx="6779778" cy="1252728"/>
          </a:xfrm>
        </p:spPr>
        <p:txBody>
          <a:bodyPr rtlCol="0">
            <a:noAutofit/>
          </a:bodyPr>
          <a:lstStyle/>
          <a:p>
            <a:pPr rtl="0"/>
            <a:r>
              <a:rPr lang="fr-ca" sz="4000"/>
              <a:t>Sécurité sur Internet et les médias sociaux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B73F16-E533-46B8-B8C4-4CFC558F8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47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1988840"/>
            <a:ext cx="7408333" cy="3450696"/>
          </a:xfrm>
        </p:spPr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ca"/>
              <a:t>À partir d'un ordinateur :</a:t>
            </a:r>
          </a:p>
          <a:p>
            <a:pPr marL="0" indent="0" rtl="0">
              <a:buNone/>
            </a:pPr>
            <a:r>
              <a:rPr lang="fr-ca"/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30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9632" y="340864"/>
            <a:ext cx="6851104" cy="1252728"/>
          </a:xfrm>
        </p:spPr>
        <p:txBody>
          <a:bodyPr rtlCol="0">
            <a:normAutofit fontScale="90000"/>
          </a:bodyPr>
          <a:lstStyle/>
          <a:p>
            <a:pPr rtl="0"/>
            <a:r>
              <a:rPr lang="fr-ca" sz="4000"/>
              <a:t>Sécurité sur Internet et les </a:t>
            </a:r>
            <a:br>
              <a:rPr lang="fr-CA" sz="4000"/>
            </a:br>
            <a:r>
              <a:rPr lang="fr-ca" sz="4000"/>
              <a:t>médias sociaux</a:t>
            </a:r>
            <a:br>
              <a:rPr lang="en-CA" sz="4000"/>
            </a:br>
            <a:r>
              <a:rPr lang="fr-ca" sz="2800" i="1"/>
              <a:t>Gérez vos paramètres de confidentialité Facebook</a:t>
            </a:r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636912"/>
            <a:ext cx="6095238" cy="27428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4910" y="2492896"/>
            <a:ext cx="16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ca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4910" y="4581128"/>
            <a:ext cx="16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ca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9632" y="328498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ca"/>
              <a:t>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64F5BC-7F08-4D4E-BDEB-B87545DD97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63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8043" y="2010258"/>
            <a:ext cx="7408333" cy="3450696"/>
          </a:xfrm>
        </p:spPr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ca"/>
              <a:t>À partir d'un appareil mobile 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31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sz="4000"/>
              <a:t>Sécurité sur Internet et les </a:t>
            </a:r>
            <a:br>
              <a:rPr lang="fr-CA" sz="4000"/>
            </a:br>
            <a:r>
              <a:rPr lang="fr-ca" sz="4000"/>
              <a:t>médias sociaux</a:t>
            </a:r>
            <a:br>
              <a:rPr lang="en-CA" sz="4000"/>
            </a:br>
            <a:r>
              <a:rPr lang="fr-ca" sz="2800" i="1"/>
              <a:t>Gérez vos paramètres de confidentialité Facebook</a:t>
            </a:r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564904"/>
            <a:ext cx="1983729" cy="3528392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3851920" y="3501008"/>
            <a:ext cx="1440160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564904"/>
            <a:ext cx="1966779" cy="34982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5805264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ca"/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483780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ca"/>
              <a:t>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8AC6A4-55C7-4E6D-B731-FC4D7C0DA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13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916832"/>
            <a:ext cx="7408333" cy="3450696"/>
          </a:xfrm>
        </p:spPr>
        <p:txBody>
          <a:bodyPr rtlCol="0"/>
          <a:lstStyle/>
          <a:p>
            <a:pPr marL="0" indent="0" rtl="0">
              <a:buNone/>
            </a:pPr>
            <a:endParaRPr lang="en-CA"/>
          </a:p>
          <a:p>
            <a:pPr marL="0" indent="0" rtl="0">
              <a:buNone/>
            </a:pP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32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00496"/>
            <a:ext cx="8229600" cy="1114384"/>
          </a:xfrm>
        </p:spPr>
        <p:txBody>
          <a:bodyPr rtlCol="0">
            <a:normAutofit fontScale="90000"/>
          </a:bodyPr>
          <a:lstStyle/>
          <a:p>
            <a:pPr rtl="0"/>
            <a:r>
              <a:rPr lang="fr-ca" sz="4200"/>
              <a:t>Sécurité sur Internet et les</a:t>
            </a:r>
            <a:br>
              <a:rPr lang="fr-CA" sz="4200"/>
            </a:br>
            <a:r>
              <a:rPr lang="fr-ca" sz="4200"/>
              <a:t>médias sociaux</a:t>
            </a:r>
            <a:br>
              <a:rPr lang="en-CA"/>
            </a:br>
            <a:r>
              <a:rPr lang="fr-ca" sz="2900" i="1"/>
              <a:t>Gérez vos paramètres de confidentialité Facebook</a:t>
            </a:r>
          </a:p>
        </p:txBody>
      </p:sp>
      <p:pic>
        <p:nvPicPr>
          <p:cNvPr id="6" name="Content Placeholder 4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5" b="16632"/>
          <a:stretch/>
        </p:blipFill>
        <p:spPr>
          <a:xfrm>
            <a:off x="3131840" y="2420888"/>
            <a:ext cx="2806700" cy="3799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E4F100-CDA1-4F0C-B6E0-313F904125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492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Pratique de capture d'écran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33</a:t>
            </a:fld>
            <a:endParaRPr lang="en-CA">
              <a:solidFill>
                <a:srgbClr val="073E87"/>
              </a:solidFill>
            </a:endParaRPr>
          </a:p>
        </p:txBody>
      </p:sp>
      <p:pic>
        <p:nvPicPr>
          <p:cNvPr id="2050" name="Picture 2" descr="Image result for ipho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70" y="2492896"/>
            <a:ext cx="201255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e result for android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CA"/>
          </a:p>
        </p:txBody>
      </p:sp>
      <p:sp>
        <p:nvSpPr>
          <p:cNvPr id="6" name="AutoShape 6" descr="Image result for android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CA"/>
          </a:p>
        </p:txBody>
      </p:sp>
      <p:pic>
        <p:nvPicPr>
          <p:cNvPr id="2056" name="Picture 8" descr="Image result for androi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586" y="2492896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C1D453-6A51-4C86-863B-4EE16A29FF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25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ca"/>
              <a:t>Imprimer des courriels suspects :</a:t>
            </a:r>
          </a:p>
          <a:p>
            <a:pPr lvl="1" rtl="0">
              <a:buFont typeface="Courier New" panose="02070309020205020404" pitchFamily="49" charset="0"/>
              <a:buChar char="o"/>
            </a:pPr>
            <a:r>
              <a:rPr lang="fr-ca"/>
              <a:t>Ordinateur Mac</a:t>
            </a:r>
            <a:r>
              <a:rPr lang="fr-ca">
                <a:sym typeface="Wingdings" panose="05000000000000000000" pitchFamily="2" charset="2"/>
              </a:rPr>
              <a:t> : Commande + 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34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sz="3800"/>
              <a:t>Sécurité sur Internet et les médias sociaux</a:t>
            </a:r>
            <a:br>
              <a:rPr lang="en-CA" sz="4000"/>
            </a:br>
            <a:r>
              <a:rPr lang="fr-ca" sz="2800" i="1"/>
              <a:t>Conserver les messages ou les courriels suspects</a:t>
            </a:r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861048"/>
            <a:ext cx="4680520" cy="1944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9F5DD4-DADC-47D7-9A25-5524C8F0A2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16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1" rtl="0">
              <a:buFont typeface="Courier New" panose="02070309020205020404" pitchFamily="49" charset="0"/>
              <a:buChar char="o"/>
            </a:pPr>
            <a:r>
              <a:rPr lang="fr-ca"/>
              <a:t>Ordinateur Microsoft : Ctrl + P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35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ca" sz="3800"/>
              <a:t>Sécurité sur Internet et les médias sociaux</a:t>
            </a:r>
            <a:br>
              <a:rPr lang="en-CA" sz="3800"/>
            </a:br>
            <a:r>
              <a:rPr lang="fr-ca" sz="2800" i="1"/>
              <a:t>Conserver les messages ou les courriels suspects</a:t>
            </a:r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686783"/>
            <a:ext cx="4968552" cy="19024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090C60-89CB-4FBD-9E32-DA402A62FD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266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ca"/>
              <a:t> 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36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Conseils sur la prévention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19EBD9-920E-4C83-9D53-4EC5A0D5B0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6" name="Online Media 5" title="Prevention Jen">
            <a:hlinkClick r:id="" action="ppaction://media"/>
            <a:extLst>
              <a:ext uri="{FF2B5EF4-FFF2-40B4-BE49-F238E27FC236}">
                <a16:creationId xmlns:a16="http://schemas.microsoft.com/office/drawing/2014/main" id="{A217A19C-E52E-B9DE-FCD9-E491499C43B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2229" y="1532507"/>
            <a:ext cx="8708571" cy="474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04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Qui peut aider ?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37</a:t>
            </a:fld>
            <a:endParaRPr lang="en-CA">
              <a:solidFill>
                <a:srgbClr val="073E87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6BFF04-40B0-4AB7-ABB8-7252A4D30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33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38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Qui peut aider?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AD6118-BCAB-4175-8B36-B69ADA524E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6" name="Online Media 5" title="Who Can Help 1">
            <a:hlinkClick r:id="" action="ppaction://media"/>
            <a:extLst>
              <a:ext uri="{FF2B5EF4-FFF2-40B4-BE49-F238E27FC236}">
                <a16:creationId xmlns:a16="http://schemas.microsoft.com/office/drawing/2014/main" id="{DCB87D51-136E-52E1-B038-946BDC3EBF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6104" y="1574373"/>
            <a:ext cx="8663636" cy="433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03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Aide d'urgence</a:t>
            </a:r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6" y="2675565"/>
            <a:ext cx="3692878" cy="27696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140968"/>
            <a:ext cx="2304256" cy="23042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E750F6-E162-4FA2-9460-F0735DC5C0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2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40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Qui peut aider?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1ED648-C92A-4721-9ECF-5320F789E6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11" name="Online Media 10" title="Who Can Help 2">
            <a:hlinkClick r:id="" action="ppaction://media"/>
            <a:extLst>
              <a:ext uri="{FF2B5EF4-FFF2-40B4-BE49-F238E27FC236}">
                <a16:creationId xmlns:a16="http://schemas.microsoft.com/office/drawing/2014/main" id="{BDCC8560-1DF0-5903-75C3-7D4B6F51B0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2229" y="1633149"/>
            <a:ext cx="8703619" cy="451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63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endParaRPr lang="en-US"/>
          </a:p>
          <a:p>
            <a:pPr marL="301943" lvl="1" indent="0" rtl="0">
              <a:buNone/>
            </a:pP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Soutien</a:t>
            </a:r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955" y="2701239"/>
            <a:ext cx="5016090" cy="1584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295408-690D-4978-B502-DA1AE45D27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612EDC-6FDF-429F-B9F0-07F42CEFFB6D}"/>
              </a:ext>
            </a:extLst>
          </p:cNvPr>
          <p:cNvSpPr txBox="1"/>
          <p:nvPr/>
        </p:nvSpPr>
        <p:spPr>
          <a:xfrm>
            <a:off x="1331640" y="4581128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-ca" sz="540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519-256-7831</a:t>
            </a:r>
          </a:p>
        </p:txBody>
      </p:sp>
    </p:spTree>
    <p:extLst>
      <p:ext uri="{BB962C8B-B14F-4D97-AF65-F5344CB8AC3E}">
        <p14:creationId xmlns:p14="http://schemas.microsoft.com/office/powerpoint/2010/main" val="2265291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ca"/>
              <a:t> 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>
                <a:solidFill>
                  <a:srgbClr val="073E87"/>
                </a:solidFill>
              </a:rPr>
              <a:t>Aussi sécuritaire que possible, 2019</a:t>
            </a:r>
            <a:endParaRPr lang="en-CA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>
                <a:solidFill>
                  <a:srgbClr val="073E87"/>
                </a:solidFill>
              </a:rPr>
              <a:pPr rtl="0"/>
              <a:t>42</a:t>
            </a:fld>
            <a:endParaRPr lang="en-CA">
              <a:solidFill>
                <a:srgbClr val="073E87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Qui peut aider?</a:t>
            </a:r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5E652D-9B9C-4D64-8D35-5F93B0BC72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6065160"/>
            <a:ext cx="2170584" cy="763936"/>
          </a:xfrm>
          <a:prstGeom prst="rect">
            <a:avLst/>
          </a:prstGeom>
        </p:spPr>
      </p:pic>
      <p:pic>
        <p:nvPicPr>
          <p:cNvPr id="6" name="Online Media 5" title="Court Accommodations">
            <a:hlinkClick r:id="" action="ppaction://media"/>
            <a:extLst>
              <a:ext uri="{FF2B5EF4-FFF2-40B4-BE49-F238E27FC236}">
                <a16:creationId xmlns:a16="http://schemas.microsoft.com/office/drawing/2014/main" id="{398B955A-4C9A-64B0-EECF-F542105318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5109" y="1575667"/>
            <a:ext cx="8710739" cy="46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288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u="none" strike="noStrike" kern="1200" cap="none" spc="0" normalizeH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Aussi sécuritaire que possible, 2019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24E56-A5F5-418C-A3DF-13C8A53A2EF6}" type="slidenum">
              <a:rPr kumimoji="0" lang="en-CA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/>
              <a:t>Justice</a:t>
            </a:r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636912"/>
            <a:ext cx="3892182" cy="31948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886396-8FEA-482C-97A3-9AE80C014B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78" y="5955745"/>
            <a:ext cx="2170584" cy="8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71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1575130"/>
            <a:ext cx="3812645" cy="2429934"/>
          </a:xfrm>
        </p:spPr>
        <p:txBody>
          <a:bodyPr rtlCol="0"/>
          <a:lstStyle/>
          <a:p>
            <a:pPr rtl="0"/>
            <a:r>
              <a:rPr lang="fr-ca"/>
              <a:t>Ce projet a été financé par le ministère du </a:t>
            </a:r>
            <a:r>
              <a:rPr lang="fr-CA"/>
              <a:t>Procureur</a:t>
            </a:r>
            <a:r>
              <a:rPr lang="fr-ca"/>
              <a:t> général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ca"/>
              <a:t>Aussi sécuritaire que possible : Curriculum de justice,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1A24E56-A5F5-418C-A3DF-13C8A53A2EF6}" type="slidenum">
              <a:rPr lang="en-CA" smtClean="0"/>
              <a:t>44</a:t>
            </a:fld>
            <a:endParaRPr lang="en-CA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62FF09C-997E-4DC2-A81A-04C00767EDD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" r="55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36407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ppt/theme/themeOverride2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C152CF1697114BA6649D7005DEE8C9" ma:contentTypeVersion="17" ma:contentTypeDescription="Create a new document." ma:contentTypeScope="" ma:versionID="06d049dd3678aee50e539ba71f1b4a77">
  <xsd:schema xmlns:xsd="http://www.w3.org/2001/XMLSchema" xmlns:xs="http://www.w3.org/2001/XMLSchema" xmlns:p="http://schemas.microsoft.com/office/2006/metadata/properties" xmlns:ns2="09894395-fb2c-4079-9bb2-52ebd0b01314" xmlns:ns3="9e1b80af-ac39-420e-97d9-8bd1ba3918d6" targetNamespace="http://schemas.microsoft.com/office/2006/metadata/properties" ma:root="true" ma:fieldsID="9159e90ea175a3c6c98d81654ecb11c3" ns2:_="" ns3:_="">
    <xsd:import namespace="09894395-fb2c-4079-9bb2-52ebd0b01314"/>
    <xsd:import namespace="9e1b80af-ac39-420e-97d9-8bd1ba3918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894395-fb2c-4079-9bb2-52ebd0b013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5cd4d3b-bab3-4b63-ab95-3b3f91cdd1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1b80af-ac39-420e-97d9-8bd1ba3918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3562c76-aa0c-4a9e-94af-2b59ef4fb0e9}" ma:internalName="TaxCatchAll" ma:showField="CatchAllData" ma:web="9e1b80af-ac39-420e-97d9-8bd1ba3918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894395-fb2c-4079-9bb2-52ebd0b01314">
      <Terms xmlns="http://schemas.microsoft.com/office/infopath/2007/PartnerControls"/>
    </lcf76f155ced4ddcb4097134ff3c332f>
    <TaxCatchAll xmlns="9e1b80af-ac39-420e-97d9-8bd1ba3918d6" xsi:nil="true"/>
  </documentManagement>
</p:properties>
</file>

<file path=customXml/itemProps1.xml><?xml version="1.0" encoding="utf-8"?>
<ds:datastoreItem xmlns:ds="http://schemas.openxmlformats.org/officeDocument/2006/customXml" ds:itemID="{2B486C99-BCFA-4D4C-9F76-4FB75BCBB8F1}">
  <ds:schemaRefs>
    <ds:schemaRef ds:uri="09894395-fb2c-4079-9bb2-52ebd0b01314"/>
    <ds:schemaRef ds:uri="9e1b80af-ac39-420e-97d9-8bd1ba3918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BE2315F-1354-4270-96DE-1F3A632051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3F9D7B-5E52-4AB8-BA08-51B4150E8F32}">
  <ds:schemaRefs>
    <ds:schemaRef ds:uri="09894395-fb2c-4079-9bb2-52ebd0b01314"/>
    <ds:schemaRef ds:uri="9e1b80af-ac39-420e-97d9-8bd1ba3918d6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1199</Words>
  <Application>Microsoft Office PowerPoint</Application>
  <PresentationFormat>On-screen Show (4:3)</PresentationFormat>
  <Paragraphs>267</Paragraphs>
  <Slides>44</Slides>
  <Notes>42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Waveform</vt:lpstr>
      <vt:lpstr>PowerPoint Presentation</vt:lpstr>
      <vt:lpstr>Jeu brise-glace !</vt:lpstr>
      <vt:lpstr>Objectifs</vt:lpstr>
      <vt:lpstr>Qu'est-ce que l'exploitation et la traite de personnes ? </vt:lpstr>
      <vt:lpstr>Qu'est-ce que l'exploitation et la traite de personnes ?</vt:lpstr>
      <vt:lpstr>Exploitation</vt:lpstr>
      <vt:lpstr>Qu'est-ce que l'exploitation et la traite de personnes ?</vt:lpstr>
      <vt:lpstr>Qu'est-ce que l'exploitation et la traite de personnes ?</vt:lpstr>
      <vt:lpstr>Qu'est-ce que l'exploitation et la traite de personnes ?</vt:lpstr>
      <vt:lpstr>Qu'est-ce que l'exploitation et la traite de personnes ?</vt:lpstr>
      <vt:lpstr>Qu'est-ce que l'exploitation et la traite de personnes ?</vt:lpstr>
      <vt:lpstr>Discutons...</vt:lpstr>
      <vt:lpstr>Éviter d’être une victime</vt:lpstr>
      <vt:lpstr>Conseil de prévention :  Connaître les signes </vt:lpstr>
      <vt:lpstr>Connaître les signes </vt:lpstr>
      <vt:lpstr>Connaître les signes</vt:lpstr>
      <vt:lpstr>Connaître les signes</vt:lpstr>
      <vt:lpstr>Conseil de prévention : Qui peut vous aider à obtenir un emploi?</vt:lpstr>
      <vt:lpstr>Qui peut vous aider à obtenir un emploi?</vt:lpstr>
      <vt:lpstr>Qui peut vous aider à obtenir un emploi?</vt:lpstr>
      <vt:lpstr>Qui peut vous aider à obtenir un emploi?</vt:lpstr>
      <vt:lpstr>Conseil de prévention : Relations saines et malsaines</vt:lpstr>
      <vt:lpstr>Relations saines et malsaines</vt:lpstr>
      <vt:lpstr>Relations saines et malsaines</vt:lpstr>
      <vt:lpstr>Relations saines et malsaines</vt:lpstr>
      <vt:lpstr>Relations saines et malsaines</vt:lpstr>
      <vt:lpstr>Conseil de prévention : Sécurité sur Internet et les médias sociaux</vt:lpstr>
      <vt:lpstr>Sécurité sur Internet et les médias sociaux</vt:lpstr>
      <vt:lpstr>Sécurité sur Internet et les médias sociaux</vt:lpstr>
      <vt:lpstr>Sécurité sur Internet et les  médias sociaux Gérez vos paramètres de confidentialité Facebook</vt:lpstr>
      <vt:lpstr>Sécurité sur Internet et les  médias sociaux Gérez vos paramètres de confidentialité Facebook</vt:lpstr>
      <vt:lpstr>Sécurité sur Internet et les médias sociaux Gérez vos paramètres de confidentialité Facebook</vt:lpstr>
      <vt:lpstr>Pratique de capture d'écran</vt:lpstr>
      <vt:lpstr>Sécurité sur Internet et les médias sociaux Conserver les messages ou les courriels suspects</vt:lpstr>
      <vt:lpstr>Sécurité sur Internet et les médias sociaux Conserver les messages ou les courriels suspects</vt:lpstr>
      <vt:lpstr>Conseils sur la prévention</vt:lpstr>
      <vt:lpstr>Qui peut aider ?</vt:lpstr>
      <vt:lpstr>Qui peut aider?</vt:lpstr>
      <vt:lpstr>Aide d'urgence</vt:lpstr>
      <vt:lpstr>Qui peut aider?</vt:lpstr>
      <vt:lpstr>Soutien</vt:lpstr>
      <vt:lpstr>Qui peut aider?</vt:lpstr>
      <vt:lpstr>Justice</vt:lpstr>
      <vt:lpstr>Ce projet a été financé par le ministère du Procureur général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Amanda Mastronardi</cp:lastModifiedBy>
  <cp:revision>8</cp:revision>
  <cp:lastPrinted>2019-08-20T14:25:37Z</cp:lastPrinted>
  <dcterms:created xsi:type="dcterms:W3CDTF">2019-02-01T19:38:36Z</dcterms:created>
  <dcterms:modified xsi:type="dcterms:W3CDTF">2023-05-12T17:42:50Z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0x010100F5C152CF1697114BA6649D7005DEE8C9</vt:lpwstr>
  </property>
  <property fmtid="{D5CDD505-2E9C-101B-9397-08002B2CF9AE}" pid="3" name="MediaServiceImageTags">
    <vt:lpwstr/>
  </property>
</Properties>
</file>